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4"/>
  </p:notesMasterIdLst>
  <p:sldIdLst>
    <p:sldId id="257" r:id="rId3"/>
    <p:sldId id="270" r:id="rId4"/>
    <p:sldId id="263" r:id="rId5"/>
    <p:sldId id="268" r:id="rId6"/>
    <p:sldId id="269" r:id="rId7"/>
    <p:sldId id="271" r:id="rId8"/>
    <p:sldId id="272" r:id="rId9"/>
    <p:sldId id="274" r:id="rId10"/>
    <p:sldId id="275" r:id="rId11"/>
    <p:sldId id="276" r:id="rId12"/>
    <p:sldId id="277" r:id="rId13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3300"/>
    <a:srgbClr val="F9F2F1"/>
    <a:srgbClr val="E1D0B1"/>
    <a:srgbClr val="BA934E"/>
    <a:srgbClr val="7A5100"/>
    <a:srgbClr val="8A5C00"/>
    <a:srgbClr val="996600"/>
    <a:srgbClr val="C2A0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660"/>
  </p:normalViewPr>
  <p:slideViewPr>
    <p:cSldViewPr>
      <p:cViewPr>
        <p:scale>
          <a:sx n="75" d="100"/>
          <a:sy n="75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B04E8AF9-04EE-4E68-8098-2D2CAEA71FE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81847894-F35C-4B8E-B647-BB64F2CC9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388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7894-F35C-4B8E-B647-BB64F2CC96A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29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7894-F35C-4B8E-B647-BB64F2CC96A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7894-F35C-4B8E-B647-BB64F2CC96A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7894-F35C-4B8E-B647-BB64F2CC96A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7894-F35C-4B8E-B647-BB64F2CC96A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7894-F35C-4B8E-B647-BB64F2CC96A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930201"/>
      </p:ext>
    </p:extLst>
  </p:cSld>
  <p:clrMapOvr>
    <a:masterClrMapping/>
  </p:clrMapOvr>
  <p:transition spd="med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4853135"/>
      </p:ext>
    </p:extLst>
  </p:cSld>
  <p:clrMapOvr>
    <a:masterClrMapping/>
  </p:clrMapOvr>
  <p:transition spd="med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8553335"/>
      </p:ext>
    </p:extLst>
  </p:cSld>
  <p:clrMapOvr>
    <a:masterClrMapping/>
  </p:clrMapOvr>
  <p:transition spd="med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565326"/>
      </p:ext>
    </p:extLst>
  </p:cSld>
  <p:clrMapOvr>
    <a:masterClrMapping/>
  </p:clrMapOvr>
  <p:transition spd="med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998845"/>
      </p:ext>
    </p:extLst>
  </p:cSld>
  <p:clrMapOvr>
    <a:masterClrMapping/>
  </p:clrMapOvr>
  <p:transition spd="med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509124"/>
      </p:ext>
    </p:extLst>
  </p:cSld>
  <p:clrMapOvr>
    <a:masterClrMapping/>
  </p:clrMapOvr>
  <p:transition spd="med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908297"/>
      </p:ext>
    </p:extLst>
  </p:cSld>
  <p:clrMapOvr>
    <a:masterClrMapping/>
  </p:clrMapOvr>
  <p:transition spd="med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7100551"/>
      </p:ext>
    </p:extLst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900473"/>
      </p:ext>
    </p:extLst>
  </p:cSld>
  <p:clrMapOvr>
    <a:masterClrMapping/>
  </p:clrMapOvr>
  <p:transition spd="med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82714"/>
      </p:ext>
    </p:extLst>
  </p:cSld>
  <p:clrMapOvr>
    <a:masterClrMapping/>
  </p:clrMapOvr>
  <p:transition spd="med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40193"/>
      </p:ext>
    </p:extLst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(700x536, 117Kb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2660" y="2132856"/>
            <a:ext cx="7215238" cy="338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2278606"/>
          </a:xfrm>
          <a:prstGeom prst="roundRect">
            <a:avLst/>
          </a:prstGeom>
          <a:solidFill>
            <a:srgbClr val="BA934E"/>
          </a:soli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«Шахматы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движении»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82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85011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для детей дошкольного и младшего школьного возраста 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начальная школа- детский сад  п. Красная Горка</a:t>
            </a: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5373216"/>
            <a:ext cx="848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 составитель: инструктор по физической культуре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Сесарева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Полина Андреевна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Ярославская область, Рыбинский район, Покровский с/о п. Красная Горка, ул. Центральная д. 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8914" name="Picture 2" descr="C:\Users\admin\Desktop\IMG_93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548434"/>
            <a:ext cx="4500594" cy="3023837"/>
          </a:xfrm>
          <a:prstGeom prst="rect">
            <a:avLst/>
          </a:prstGeom>
          <a:noFill/>
        </p:spPr>
      </p:pic>
      <p:pic>
        <p:nvPicPr>
          <p:cNvPr id="38915" name="Picture 3" descr="C:\Users\admin\Desktop\IMG_93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642918"/>
            <a:ext cx="4572032" cy="3117295"/>
          </a:xfrm>
          <a:prstGeom prst="rect">
            <a:avLst/>
          </a:prstGeom>
          <a:noFill/>
        </p:spPr>
      </p:pic>
      <p:pic>
        <p:nvPicPr>
          <p:cNvPr id="6" name="Picture 9" descr="9аа"/>
          <p:cNvPicPr>
            <a:picLocks noChangeAspect="1" noChangeArrowheads="1"/>
          </p:cNvPicPr>
          <p:nvPr/>
        </p:nvPicPr>
        <p:blipFill>
          <a:blip r:embed="rId5" cstate="screen">
            <a:lum bright="18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143380"/>
            <a:ext cx="2428892" cy="245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10"/>
          <p:cNvPicPr>
            <a:picLocks noChangeAspect="1" noChangeArrowheads="1"/>
          </p:cNvPicPr>
          <p:nvPr/>
        </p:nvPicPr>
        <p:blipFill>
          <a:blip r:embed="rId6" cstate="screen">
            <a:lum bright="6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00042"/>
            <a:ext cx="2357454" cy="255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6248" y="214290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Ход черного ферзя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071810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Ход белой ладьи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62810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9939" name="Picture 3" descr="C:\Users\admin\Desktop\IMG_92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643314"/>
            <a:ext cx="4286280" cy="2928958"/>
          </a:xfrm>
          <a:prstGeom prst="rect">
            <a:avLst/>
          </a:prstGeom>
          <a:noFill/>
        </p:spPr>
      </p:pic>
      <p:pic>
        <p:nvPicPr>
          <p:cNvPr id="39940" name="Picture 4" descr="C:\Users\admin\Desktop\IMG_94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571479"/>
            <a:ext cx="3786213" cy="2643207"/>
          </a:xfrm>
          <a:prstGeom prst="rect">
            <a:avLst/>
          </a:prstGeom>
          <a:noFill/>
        </p:spPr>
      </p:pic>
      <p:pic>
        <p:nvPicPr>
          <p:cNvPr id="39942" name="Picture 6" descr="C:\Users\admin\Desktop\IMG_94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9124" y="571480"/>
            <a:ext cx="4500594" cy="2786082"/>
          </a:xfrm>
          <a:prstGeom prst="rect">
            <a:avLst/>
          </a:prstGeom>
          <a:noFill/>
        </p:spPr>
      </p:pic>
      <p:pic>
        <p:nvPicPr>
          <p:cNvPr id="39943" name="Picture 7" descr="C:\Users\admin\Desktop\IMG_94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29190" y="3714752"/>
            <a:ext cx="3929090" cy="285751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429124" y="3357562"/>
            <a:ext cx="4429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/>
                <a:ea typeface="Constantia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Качалочка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/>
                <a:ea typeface="Constantia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(для мышц спины, ног, рук)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214290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«Султан»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(для мышц спины, рук, гибкости)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14290"/>
            <a:ext cx="4500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«Лодочка»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(для мышц живота, спины, ног, рук)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0" y="3214686"/>
            <a:ext cx="4286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/>
                <a:ea typeface="Constantia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Растяжка ног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/>
                <a:ea typeface="Constantia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(для мышц спины, ног)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62810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19" y="260648"/>
            <a:ext cx="8572561" cy="785818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1271490" cy="107157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85720" y="1428736"/>
            <a:ext cx="864399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современном обществе целью развития дошкольников является всестороннее гармоничное развитие личности.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ведущий вид деятельности детей, в которой ребенок учится, развивается, растет.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Настольные игры, одними из которых являются 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«Шахматы»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у детей мышление, интеллект, память, внимание, творческое воображение, наблюдательность, строгую последовательность рассуждений.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в занятии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упражнений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помогает  снять умственное и мышечное напряжение, переключить внимание, усвоить новые знания при выполнении специальных упражнений и  подвижных игр.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502655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Цель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32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1271490" cy="107157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Шахматы\Картинки\clip-art-playing-chess-3406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1357298"/>
            <a:ext cx="2143140" cy="22007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1357299"/>
            <a:ext cx="68580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Ознакомление детей дошкольного возраста с основами теории и  практики игры в  шахматы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с использованием 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физических упражнений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500438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.Формировать представление о правилах игры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000504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Обучать простым  комбинациям и ходам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450057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Учить ориентироваться на плоскости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5000636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Приобщать детей к спортивно – творческой игре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5500702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отношение к игре в шахматы как к интеллектуальному досугу  в семье и детском саду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5720" y="2786058"/>
            <a:ext cx="6357982" cy="714381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44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З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адачи</a:t>
            </a:r>
            <a:endParaRPr lang="ru-RU" sz="32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77429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8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Формы работы</a:t>
            </a:r>
            <a:r>
              <a:rPr lang="ru-RU" sz="48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</a:t>
            </a:r>
            <a:endParaRPr lang="ru-RU" sz="36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1271490" cy="107157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42910" y="1357298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Краткие увлекательные рассказы об истории   шахмат и шахматных фигурах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2428868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Физические упражнения, игры на снятие умственного и  мышечного напряжение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71472" y="3571876"/>
            <a:ext cx="6858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Интерактивные игры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71472" y="4143380"/>
            <a:ext cx="6171684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Изображение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шахматных фигур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4857760"/>
            <a:ext cx="582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Шахматные партии, турниры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857892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Возраст обучающихся 5-7 лет, группа 18 человек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49883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19" y="260648"/>
            <a:ext cx="8572561" cy="810898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освоения программы</a:t>
            </a:r>
            <a:endParaRPr lang="ru-RU" sz="40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71480"/>
            <a:ext cx="1271490" cy="107157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1357298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нание названий шахматных фигур, терминов;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мение ориентироваться на шахматной доске, правильно расставлять фигуры и перемещать их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горизонтали, вертикали, диагонали;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нание и выполнение правил шахматной игры;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мение решать элементарные задачи на взятие и защиту фигур;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мение общаться и договариваться со сверстниками;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ряда качеств: усидчивость, сосредоточенность, последовательность , изобретательность.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87579972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217" name="Picture 1" descr="C:\Users\admin\Desktop\стендовый доклад\фото\IMG_90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857232"/>
            <a:ext cx="4018389" cy="5286412"/>
          </a:xfrm>
          <a:prstGeom prst="rect">
            <a:avLst/>
          </a:prstGeom>
          <a:noFill/>
        </p:spPr>
      </p:pic>
      <p:pic>
        <p:nvPicPr>
          <p:cNvPr id="9218" name="Picture 2" descr="C:\Users\admin\Desktop\стендовый доклад\фото\IMG_90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2714620"/>
            <a:ext cx="4381529" cy="3429024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Шахматы\Картинки\clip-art-playing-chess-04999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928670"/>
            <a:ext cx="2928958" cy="15458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Шахматная школа (игра)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62810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193" name="Picture 1" descr="C:\Users\admin\Desktop\стендовый доклад\фото\IMG_90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785794"/>
            <a:ext cx="4000528" cy="5357850"/>
          </a:xfrm>
          <a:prstGeom prst="rect">
            <a:avLst/>
          </a:prstGeom>
          <a:noFill/>
        </p:spPr>
      </p:pic>
      <p:pic>
        <p:nvPicPr>
          <p:cNvPr id="8194" name="Picture 2" descr="C:\Users\admin\Desktop\стендовый доклад\фото\IMG_91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786058"/>
            <a:ext cx="4476781" cy="3357586"/>
          </a:xfrm>
          <a:prstGeom prst="rect">
            <a:avLst/>
          </a:prstGeom>
          <a:noFill/>
        </p:spPr>
      </p:pic>
      <p:pic>
        <p:nvPicPr>
          <p:cNvPr id="12" name="Picture 4" descr="C:\Documents and Settings\Admin\Рабочий стол\Шахматы\Картинки\clip-art-playing-chess-2717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285728"/>
            <a:ext cx="1481677" cy="2000264"/>
          </a:xfrm>
          <a:prstGeom prst="rect">
            <a:avLst/>
          </a:prstGeom>
          <a:noFill/>
        </p:spPr>
      </p:pic>
      <p:pic>
        <p:nvPicPr>
          <p:cNvPr id="13" name="Picture 6" descr="C:\Documents and Settings\Admin\Рабочий стол\Шахматы\Картинки\clip-art-playing-chess-70559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00364" y="285728"/>
            <a:ext cx="1569890" cy="20717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3472" y="285728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Упражнение «Кораблик»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214554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Фигура«Слон»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61949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6866" name="Picture 2" descr="C:\Users\admin\Desktop\стендовый доклад\фото\IMG_92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785794"/>
            <a:ext cx="8143932" cy="56436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285728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Игра «В шахматном королевстве» (расстановка фигур)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62810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7890" name="Picture 2" descr="C:\Users\admin\Desktop\IMG_92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85728"/>
            <a:ext cx="4643470" cy="3143273"/>
          </a:xfrm>
          <a:prstGeom prst="rect">
            <a:avLst/>
          </a:prstGeom>
          <a:noFill/>
        </p:spPr>
      </p:pic>
      <p:pic>
        <p:nvPicPr>
          <p:cNvPr id="37891" name="Picture 3" descr="C:\Users\admin\Desktop\IMG_927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3429001"/>
            <a:ext cx="4507348" cy="3143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929066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Шахматы – море фантастики!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Это не просто игра!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Шахматы – это гимнастика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Памяти, воли, ума!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шахматы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285728"/>
            <a:ext cx="3363010" cy="2928958"/>
          </a:xfrm>
          <a:prstGeom prst="roundRect">
            <a:avLst>
              <a:gd name="adj" fmla="val 16667"/>
            </a:avLst>
          </a:prstGeom>
          <a:ln w="76200">
            <a:solidFill>
              <a:srgbClr val="BA934E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0762810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Шахмат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Шаблон Шахмат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хматы шаблон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Шахматы</Template>
  <TotalTime>568</TotalTime>
  <Words>346</Words>
  <Application>Microsoft Office PowerPoint</Application>
  <PresentationFormat>Экран (4:3)</PresentationFormat>
  <Paragraphs>59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Шаблон Шахматы</vt:lpstr>
      <vt:lpstr>Шахматы шаблон</vt:lpstr>
      <vt:lpstr>  «Шахматы в движении» </vt:lpstr>
      <vt:lpstr>Актуальность</vt:lpstr>
      <vt:lpstr> Цель   </vt:lpstr>
      <vt:lpstr>  Формы работы       </vt:lpstr>
      <vt:lpstr>  Результаты освоения программы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Шахматная школа</dc:title>
  <dc:subject>Расстановка шахматных фигур</dc:subject>
  <dc:creator>Плотникова О.В.</dc:creator>
  <cp:keywords>шахматы, презентация</cp:keywords>
  <cp:lastModifiedBy>KSesarev</cp:lastModifiedBy>
  <cp:revision>68</cp:revision>
  <cp:lastPrinted>2019-11-13T06:24:48Z</cp:lastPrinted>
  <dcterms:created xsi:type="dcterms:W3CDTF">2013-07-13T05:33:02Z</dcterms:created>
  <dcterms:modified xsi:type="dcterms:W3CDTF">2020-08-23T06:33:19Z</dcterms:modified>
  <cp:category>шахматы, презентация</cp:category>
</cp:coreProperties>
</file>