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538" r:id="rId2"/>
    <p:sldId id="552" r:id="rId3"/>
    <p:sldId id="551" r:id="rId4"/>
    <p:sldId id="541" r:id="rId5"/>
    <p:sldId id="550" r:id="rId6"/>
    <p:sldId id="543" r:id="rId7"/>
    <p:sldId id="544" r:id="rId8"/>
    <p:sldId id="545" r:id="rId9"/>
    <p:sldId id="547" r:id="rId10"/>
    <p:sldId id="549" r:id="rId11"/>
    <p:sldId id="548" r:id="rId12"/>
    <p:sldId id="542" r:id="rId13"/>
  </p:sldIdLst>
  <p:sldSz cx="9144000" cy="6858000" type="screen4x3"/>
  <p:notesSz cx="6797675" cy="9926638"/>
  <p:embeddedFontLst>
    <p:embeddedFont>
      <p:font typeface="Tahoma" panose="020B060403050404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A13"/>
    <a:srgbClr val="3333CC"/>
    <a:srgbClr val="17375E"/>
    <a:srgbClr val="008000"/>
    <a:srgbClr val="006600"/>
    <a:srgbClr val="0E399A"/>
    <a:srgbClr val="3E4D1F"/>
    <a:srgbClr val="FFFFFF"/>
    <a:srgbClr val="6AA535"/>
    <a:srgbClr val="679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8206" autoAdjust="0"/>
  </p:normalViewPr>
  <p:slideViewPr>
    <p:cSldViewPr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910"/>
    </p:cViewPr>
  </p:sorterViewPr>
  <p:notesViewPr>
    <p:cSldViewPr>
      <p:cViewPr varScale="1">
        <p:scale>
          <a:sx n="73" d="100"/>
          <a:sy n="73" d="100"/>
        </p:scale>
        <p:origin x="21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7883F-5A56-4C4D-8DDA-47E1BF7619DA}" type="doc">
      <dgm:prSet loTypeId="urn:microsoft.com/office/officeart/2005/8/layout/radial5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570AEA-AC6B-457B-8505-55C1B04AA82A}">
      <dgm:prSet phldrT="[Текст]" custT="1"/>
      <dgm:spPr>
        <a:xfrm>
          <a:off x="1167486" y="680440"/>
          <a:ext cx="522526" cy="522526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Л.Н.</a:t>
          </a:r>
        </a:p>
        <a:p>
          <a:r>
            <a:rPr lang="ru-RU" sz="1600" b="1" dirty="0" err="1" smtClean="0">
              <a:solidFill>
                <a:srgbClr val="C00000"/>
              </a:solidFill>
              <a:latin typeface="Calibri"/>
              <a:ea typeface="+mn-ea"/>
              <a:cs typeface="+mn-cs"/>
            </a:rPr>
            <a:t>Трефолев</a:t>
          </a:r>
          <a:endParaRPr lang="ru-RU" sz="16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DFC92803-ACB1-4C49-8439-2A89EE7E6E99}" type="parTrans" cxnId="{32EF9773-DEE2-437F-A667-A44AA7A8D01B}">
      <dgm:prSet/>
      <dgm:spPr/>
      <dgm:t>
        <a:bodyPr/>
        <a:lstStyle/>
        <a:p>
          <a:endParaRPr lang="ru-RU"/>
        </a:p>
      </dgm:t>
    </dgm:pt>
    <dgm:pt modelId="{5609CBB2-4894-452A-84EE-C1451D6441AA}" type="sibTrans" cxnId="{32EF9773-DEE2-437F-A667-A44AA7A8D01B}">
      <dgm:prSet/>
      <dgm:spPr/>
      <dgm:t>
        <a:bodyPr/>
        <a:lstStyle/>
        <a:p>
          <a:endParaRPr lang="ru-RU"/>
        </a:p>
      </dgm:t>
    </dgm:pt>
    <dgm:pt modelId="{A42407F0-FADE-46EE-A911-B1FAB696D548}">
      <dgm:prSet phldrT="[Текст]"/>
      <dgm:spPr>
        <a:xfrm>
          <a:off x="642184" y="266816"/>
          <a:ext cx="470273" cy="47027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драматург</a:t>
          </a:r>
          <a:endParaRPr lang="ru-RU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8ABB71EF-7572-400F-87D2-2F2EECEF16DE}" type="parTrans" cxnId="{0E9091F5-AB6A-4A0A-93C0-9F2272B1CFB3}">
      <dgm:prSet/>
      <dgm:spPr>
        <a:xfrm rot="13114286">
          <a:off x="1089912" y="626808"/>
          <a:ext cx="110719" cy="177658"/>
        </a:xfr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541BE06-0450-42E0-A3D7-D28F8179CF5B}" type="sibTrans" cxnId="{0E9091F5-AB6A-4A0A-93C0-9F2272B1CFB3}">
      <dgm:prSet/>
      <dgm:spPr/>
      <dgm:t>
        <a:bodyPr/>
        <a:lstStyle/>
        <a:p>
          <a:endParaRPr lang="ru-RU"/>
        </a:p>
      </dgm:t>
    </dgm:pt>
    <dgm:pt modelId="{F285749E-E308-4200-B65A-BE6774E492E9}">
      <dgm:prSet phldrT="[Текст]"/>
      <dgm:spPr>
        <a:xfrm>
          <a:off x="887593" y="1342023"/>
          <a:ext cx="470273" cy="47027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критик</a:t>
          </a:r>
          <a:endParaRPr lang="ru-RU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EDAB443-95A0-4FEF-B76F-8F6117EFFF4B}" type="sibTrans" cxnId="{D272A927-137A-459A-812B-8E019A963F9C}">
      <dgm:prSet/>
      <dgm:spPr/>
      <dgm:t>
        <a:bodyPr/>
        <a:lstStyle/>
        <a:p>
          <a:endParaRPr lang="ru-RU"/>
        </a:p>
      </dgm:t>
    </dgm:pt>
    <dgm:pt modelId="{FFBB8A96-C04A-4C39-95CD-D422D56E552F}" type="parTrans" cxnId="{D272A927-137A-459A-812B-8E019A963F9C}">
      <dgm:prSet/>
      <dgm:spPr>
        <a:xfrm rot="6942857">
          <a:off x="1216072" y="1179548"/>
          <a:ext cx="110719" cy="177658"/>
        </a:xfr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B6AF80A-1057-43FA-85CF-FC283A8B860B}">
      <dgm:prSet phldrT="[Текст]"/>
      <dgm:spPr>
        <a:xfrm>
          <a:off x="1193613" y="1262"/>
          <a:ext cx="470273" cy="47027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поэт</a:t>
          </a:r>
          <a:endParaRPr lang="ru-RU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E90BCBD5-67B8-46C6-855F-00F5EB2D24F9}" type="sibTrans" cxnId="{98BC60FD-075E-49BF-9E4A-F0DD430FA6DF}">
      <dgm:prSet/>
      <dgm:spPr/>
      <dgm:t>
        <a:bodyPr/>
        <a:lstStyle/>
        <a:p>
          <a:endParaRPr lang="ru-RU"/>
        </a:p>
      </dgm:t>
    </dgm:pt>
    <dgm:pt modelId="{B0546E81-967A-4B0E-9DFE-050EFFE5EE02}" type="parTrans" cxnId="{98BC60FD-075E-49BF-9E4A-F0DD430FA6DF}">
      <dgm:prSet/>
      <dgm:spPr>
        <a:xfrm rot="16200000">
          <a:off x="1373390" y="490292"/>
          <a:ext cx="110719" cy="177658"/>
        </a:xfr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9860327-CA5D-4A12-B6CE-09E1A874F03B}">
      <dgm:prSet/>
      <dgm:spPr>
        <a:xfrm>
          <a:off x="1499633" y="1342023"/>
          <a:ext cx="470273" cy="47027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краевед</a:t>
          </a:r>
          <a:endParaRPr lang="ru-RU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6A1115B1-64F5-4076-BF09-F2DC769BC46B}" type="parTrans" cxnId="{FB1D3F4C-F52C-41D4-8B86-885683E284E9}">
      <dgm:prSet/>
      <dgm:spPr>
        <a:xfrm rot="3857143">
          <a:off x="1530708" y="1179548"/>
          <a:ext cx="110719" cy="177658"/>
        </a:xfr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8A2182E7-B768-4348-A411-D04E95DAAB9C}" type="sibTrans" cxnId="{FB1D3F4C-F52C-41D4-8B86-885683E284E9}">
      <dgm:prSet/>
      <dgm:spPr/>
      <dgm:t>
        <a:bodyPr/>
        <a:lstStyle/>
        <a:p>
          <a:endParaRPr lang="ru-RU"/>
        </a:p>
      </dgm:t>
    </dgm:pt>
    <dgm:pt modelId="{450B6993-9C0F-4317-93C7-36BE33F7936F}">
      <dgm:prSet/>
      <dgm:spPr>
        <a:xfrm>
          <a:off x="1881233" y="863511"/>
          <a:ext cx="470273" cy="47027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журналист</a:t>
          </a:r>
          <a:endParaRPr lang="ru-RU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8568190-0488-4728-B539-9AA404620E8D}" type="parTrans" cxnId="{59EBAFB8-D558-4FDA-8C65-23DF7356D0C6}">
      <dgm:prSet/>
      <dgm:spPr>
        <a:xfrm rot="771429">
          <a:off x="1726881" y="933556"/>
          <a:ext cx="110719" cy="177658"/>
        </a:xfr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31FBABC6-57E3-4A0B-9BA0-84D9DC91AA81}" type="sibTrans" cxnId="{59EBAFB8-D558-4FDA-8C65-23DF7356D0C6}">
      <dgm:prSet/>
      <dgm:spPr/>
      <dgm:t>
        <a:bodyPr/>
        <a:lstStyle/>
        <a:p>
          <a:endParaRPr lang="ru-RU"/>
        </a:p>
      </dgm:t>
    </dgm:pt>
    <dgm:pt modelId="{2184B929-2EB9-494F-AF41-548596D91E3D}">
      <dgm:prSet/>
      <dgm:spPr/>
      <dgm:t>
        <a:bodyPr/>
        <a:lstStyle/>
        <a:p>
          <a:r>
            <a:rPr lang="ru-RU" dirty="0" smtClean="0"/>
            <a:t>прозаик</a:t>
          </a:r>
          <a:endParaRPr lang="ru-RU" dirty="0"/>
        </a:p>
      </dgm:t>
    </dgm:pt>
    <dgm:pt modelId="{A94DB091-7847-498B-BDCD-9FACECAF4074}" type="parTrans" cxnId="{A5B30151-9B0A-4B6C-8553-4D3A5E5D2341}">
      <dgm:prSet/>
      <dgm:spPr/>
      <dgm:t>
        <a:bodyPr/>
        <a:lstStyle/>
        <a:p>
          <a:endParaRPr lang="ru-RU"/>
        </a:p>
      </dgm:t>
    </dgm:pt>
    <dgm:pt modelId="{97FB353E-785B-46BD-A2F2-FADD6A1D08DB}" type="sibTrans" cxnId="{A5B30151-9B0A-4B6C-8553-4D3A5E5D2341}">
      <dgm:prSet/>
      <dgm:spPr/>
      <dgm:t>
        <a:bodyPr/>
        <a:lstStyle/>
        <a:p>
          <a:endParaRPr lang="ru-RU"/>
        </a:p>
      </dgm:t>
    </dgm:pt>
    <dgm:pt modelId="{5007AB1F-2122-4BA8-9675-DA87673CCF4D}" type="pres">
      <dgm:prSet presAssocID="{6D47883F-5A56-4C4D-8DDA-47E1BF7619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F2281-4137-499E-91A2-B9F043CDC66C}" type="pres">
      <dgm:prSet presAssocID="{18570AEA-AC6B-457B-8505-55C1B04AA82A}" presName="centerShape" presStyleLbl="node0" presStyleIdx="0" presStyleCnt="1" custScaleX="151700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3CBD3E-EDEA-488A-B2D5-775FAF1F47D2}" type="pres">
      <dgm:prSet presAssocID="{B0546E81-967A-4B0E-9DFE-050EFFE5EE02}" presName="par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EF09699-62A1-41DC-A1B8-61151E9B9E4C}" type="pres">
      <dgm:prSet presAssocID="{B0546E81-967A-4B0E-9DFE-050EFFE5EE0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DBDC19C-2507-48BB-B671-379F5D5864C3}" type="pres">
      <dgm:prSet presAssocID="{9B6AF80A-1057-43FA-85CF-FC283A8B860B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0E8167A-F6E7-4CDB-9FCC-EB27F2AE0457}" type="pres">
      <dgm:prSet presAssocID="{A94DB091-7847-498B-BDCD-9FACECAF4074}" presName="parTrans" presStyleLbl="sibTrans2D1" presStyleIdx="1" presStyleCnt="6"/>
      <dgm:spPr/>
      <dgm:t>
        <a:bodyPr/>
        <a:lstStyle/>
        <a:p>
          <a:endParaRPr lang="ru-RU"/>
        </a:p>
      </dgm:t>
    </dgm:pt>
    <dgm:pt modelId="{49133BFA-60A4-40A8-84E7-22E09ACB3AD9}" type="pres">
      <dgm:prSet presAssocID="{A94DB091-7847-498B-BDCD-9FACECAF407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77DD5E9-B833-4E8D-9DFA-3F5521106837}" type="pres">
      <dgm:prSet presAssocID="{2184B929-2EB9-494F-AF41-548596D91E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38360-FE42-4C02-BF3D-DD83BC433364}" type="pres">
      <dgm:prSet presAssocID="{98568190-0488-4728-B539-9AA404620E8D}" presName="par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DE498F6-67AE-4F16-B684-53B0C01C64B3}" type="pres">
      <dgm:prSet presAssocID="{98568190-0488-4728-B539-9AA404620E8D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F9625AD-5F97-4B59-A4A2-2F16A7D657E6}" type="pres">
      <dgm:prSet presAssocID="{450B6993-9C0F-4317-93C7-36BE33F7936F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8AED6F2-DD44-4002-8B53-64F51A7AD6A4}" type="pres">
      <dgm:prSet presAssocID="{6A1115B1-64F5-4076-BF09-F2DC769BC46B}" presName="par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BCA7CBD-1314-45B3-8ABB-85756377EBFC}" type="pres">
      <dgm:prSet presAssocID="{6A1115B1-64F5-4076-BF09-F2DC769BC46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4550F150-79DA-42C4-B3A9-755689937526}" type="pres">
      <dgm:prSet presAssocID="{99860327-CA5D-4A12-B6CE-09E1A874F03B}" presName="node" presStyleLbl="node1" presStyleIdx="3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28EC765-2729-4531-9D14-CCA1E7683A71}" type="pres">
      <dgm:prSet presAssocID="{FFBB8A96-C04A-4C39-95CD-D422D56E552F}" presName="par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FAC0EF9-5797-4063-98C1-45EB10B05C76}" type="pres">
      <dgm:prSet presAssocID="{FFBB8A96-C04A-4C39-95CD-D422D56E552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DB06B56-3AA1-42FF-806A-CC49B219C414}" type="pres">
      <dgm:prSet presAssocID="{F285749E-E308-4200-B65A-BE6774E492E9}" presName="node" presStyleLbl="node1" presStyleIdx="4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D603CB7-A359-4461-A3C9-9A4D3651649D}" type="pres">
      <dgm:prSet presAssocID="{8ABB71EF-7572-400F-87D2-2F2EECEF16DE}" presName="par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FEB7E0F2-F3C1-488F-8E51-5F0114B91C3F}" type="pres">
      <dgm:prSet presAssocID="{8ABB71EF-7572-400F-87D2-2F2EECEF16D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E19E623-42A8-46CE-A0C6-FD340F452BEC}" type="pres">
      <dgm:prSet presAssocID="{A42407F0-FADE-46EE-A911-B1FAB696D548}" presName="node" presStyleLbl="node1" presStyleIdx="5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E1B19FAC-22BB-4BBF-9C71-E85C5E94B4BF}" type="presOf" srcId="{A42407F0-FADE-46EE-A911-B1FAB696D548}" destId="{5E19E623-42A8-46CE-A0C6-FD340F452BEC}" srcOrd="0" destOrd="0" presId="urn:microsoft.com/office/officeart/2005/8/layout/radial5"/>
    <dgm:cxn modelId="{32EF9773-DEE2-437F-A667-A44AA7A8D01B}" srcId="{6D47883F-5A56-4C4D-8DDA-47E1BF7619DA}" destId="{18570AEA-AC6B-457B-8505-55C1B04AA82A}" srcOrd="0" destOrd="0" parTransId="{DFC92803-ACB1-4C49-8439-2A89EE7E6E99}" sibTransId="{5609CBB2-4894-452A-84EE-C1451D6441AA}"/>
    <dgm:cxn modelId="{3246E644-4114-4124-A7FF-0E45B3EABC48}" type="presOf" srcId="{2184B929-2EB9-494F-AF41-548596D91E3D}" destId="{A77DD5E9-B833-4E8D-9DFA-3F5521106837}" srcOrd="0" destOrd="0" presId="urn:microsoft.com/office/officeart/2005/8/layout/radial5"/>
    <dgm:cxn modelId="{A5B30151-9B0A-4B6C-8553-4D3A5E5D2341}" srcId="{18570AEA-AC6B-457B-8505-55C1B04AA82A}" destId="{2184B929-2EB9-494F-AF41-548596D91E3D}" srcOrd="1" destOrd="0" parTransId="{A94DB091-7847-498B-BDCD-9FACECAF4074}" sibTransId="{97FB353E-785B-46BD-A2F2-FADD6A1D08DB}"/>
    <dgm:cxn modelId="{33ED2E71-01FD-40F6-98FE-20B3E3B4D91F}" type="presOf" srcId="{98568190-0488-4728-B539-9AA404620E8D}" destId="{8DE498F6-67AE-4F16-B684-53B0C01C64B3}" srcOrd="1" destOrd="0" presId="urn:microsoft.com/office/officeart/2005/8/layout/radial5"/>
    <dgm:cxn modelId="{BE12F9EE-C04B-4E5E-AF77-BBF9B2834891}" type="presOf" srcId="{8ABB71EF-7572-400F-87D2-2F2EECEF16DE}" destId="{FEB7E0F2-F3C1-488F-8E51-5F0114B91C3F}" srcOrd="1" destOrd="0" presId="urn:microsoft.com/office/officeart/2005/8/layout/radial5"/>
    <dgm:cxn modelId="{ACC4D7DF-A828-40E6-9217-19CCF4BB42BC}" type="presOf" srcId="{B0546E81-967A-4B0E-9DFE-050EFFE5EE02}" destId="{9EF09699-62A1-41DC-A1B8-61151E9B9E4C}" srcOrd="1" destOrd="0" presId="urn:microsoft.com/office/officeart/2005/8/layout/radial5"/>
    <dgm:cxn modelId="{45547ECF-28F0-4763-8475-97E47F956E23}" type="presOf" srcId="{18570AEA-AC6B-457B-8505-55C1B04AA82A}" destId="{258F2281-4137-499E-91A2-B9F043CDC66C}" srcOrd="0" destOrd="0" presId="urn:microsoft.com/office/officeart/2005/8/layout/radial5"/>
    <dgm:cxn modelId="{89DEFFB0-B524-4562-9B31-A7166D15B7E6}" type="presOf" srcId="{A94DB091-7847-498B-BDCD-9FACECAF4074}" destId="{10E8167A-F6E7-4CDB-9FCC-EB27F2AE0457}" srcOrd="0" destOrd="0" presId="urn:microsoft.com/office/officeart/2005/8/layout/radial5"/>
    <dgm:cxn modelId="{59EBAFB8-D558-4FDA-8C65-23DF7356D0C6}" srcId="{18570AEA-AC6B-457B-8505-55C1B04AA82A}" destId="{450B6993-9C0F-4317-93C7-36BE33F7936F}" srcOrd="2" destOrd="0" parTransId="{98568190-0488-4728-B539-9AA404620E8D}" sibTransId="{31FBABC6-57E3-4A0B-9BA0-84D9DC91AA81}"/>
    <dgm:cxn modelId="{D272A927-137A-459A-812B-8E019A963F9C}" srcId="{18570AEA-AC6B-457B-8505-55C1B04AA82A}" destId="{F285749E-E308-4200-B65A-BE6774E492E9}" srcOrd="4" destOrd="0" parTransId="{FFBB8A96-C04A-4C39-95CD-D422D56E552F}" sibTransId="{DEDAB443-95A0-4FEF-B76F-8F6117EFFF4B}"/>
    <dgm:cxn modelId="{9A347257-8C34-45B1-9827-FF09CDB22B64}" type="presOf" srcId="{F285749E-E308-4200-B65A-BE6774E492E9}" destId="{BDB06B56-3AA1-42FF-806A-CC49B219C414}" srcOrd="0" destOrd="0" presId="urn:microsoft.com/office/officeart/2005/8/layout/radial5"/>
    <dgm:cxn modelId="{5040AAEA-00B6-452F-97C1-FAB932A1A6BA}" type="presOf" srcId="{6D47883F-5A56-4C4D-8DDA-47E1BF7619DA}" destId="{5007AB1F-2122-4BA8-9675-DA87673CCF4D}" srcOrd="0" destOrd="0" presId="urn:microsoft.com/office/officeart/2005/8/layout/radial5"/>
    <dgm:cxn modelId="{67BBAAA5-C58A-4497-8639-A2DBD626F7CE}" type="presOf" srcId="{FFBB8A96-C04A-4C39-95CD-D422D56E552F}" destId="{928EC765-2729-4531-9D14-CCA1E7683A71}" srcOrd="0" destOrd="0" presId="urn:microsoft.com/office/officeart/2005/8/layout/radial5"/>
    <dgm:cxn modelId="{055F253C-1B47-466C-BD7B-D9C3B6EFA7EB}" type="presOf" srcId="{8ABB71EF-7572-400F-87D2-2F2EECEF16DE}" destId="{CD603CB7-A359-4461-A3C9-9A4D3651649D}" srcOrd="0" destOrd="0" presId="urn:microsoft.com/office/officeart/2005/8/layout/radial5"/>
    <dgm:cxn modelId="{911A9FFF-E233-4B5B-9EF8-4D3647B989EF}" type="presOf" srcId="{99860327-CA5D-4A12-B6CE-09E1A874F03B}" destId="{4550F150-79DA-42C4-B3A9-755689937526}" srcOrd="0" destOrd="0" presId="urn:microsoft.com/office/officeart/2005/8/layout/radial5"/>
    <dgm:cxn modelId="{41E37EF8-50B4-4C41-A283-BDA83F7EC8B9}" type="presOf" srcId="{6A1115B1-64F5-4076-BF09-F2DC769BC46B}" destId="{F8AED6F2-DD44-4002-8B53-64F51A7AD6A4}" srcOrd="0" destOrd="0" presId="urn:microsoft.com/office/officeart/2005/8/layout/radial5"/>
    <dgm:cxn modelId="{FB1D3F4C-F52C-41D4-8B86-885683E284E9}" srcId="{18570AEA-AC6B-457B-8505-55C1B04AA82A}" destId="{99860327-CA5D-4A12-B6CE-09E1A874F03B}" srcOrd="3" destOrd="0" parTransId="{6A1115B1-64F5-4076-BF09-F2DC769BC46B}" sibTransId="{8A2182E7-B768-4348-A411-D04E95DAAB9C}"/>
    <dgm:cxn modelId="{FF01AD20-2120-4214-95DE-B9E29A26BFF7}" type="presOf" srcId="{450B6993-9C0F-4317-93C7-36BE33F7936F}" destId="{9F9625AD-5F97-4B59-A4A2-2F16A7D657E6}" srcOrd="0" destOrd="0" presId="urn:microsoft.com/office/officeart/2005/8/layout/radial5"/>
    <dgm:cxn modelId="{377C9790-4330-475D-848F-DFE30F883914}" type="presOf" srcId="{A94DB091-7847-498B-BDCD-9FACECAF4074}" destId="{49133BFA-60A4-40A8-84E7-22E09ACB3AD9}" srcOrd="1" destOrd="0" presId="urn:microsoft.com/office/officeart/2005/8/layout/radial5"/>
    <dgm:cxn modelId="{00848028-9738-4D4D-931E-EF2382376D4B}" type="presOf" srcId="{6A1115B1-64F5-4076-BF09-F2DC769BC46B}" destId="{0BCA7CBD-1314-45B3-8ABB-85756377EBFC}" srcOrd="1" destOrd="0" presId="urn:microsoft.com/office/officeart/2005/8/layout/radial5"/>
    <dgm:cxn modelId="{0E9091F5-AB6A-4A0A-93C0-9F2272B1CFB3}" srcId="{18570AEA-AC6B-457B-8505-55C1B04AA82A}" destId="{A42407F0-FADE-46EE-A911-B1FAB696D548}" srcOrd="5" destOrd="0" parTransId="{8ABB71EF-7572-400F-87D2-2F2EECEF16DE}" sibTransId="{9541BE06-0450-42E0-A3D7-D28F8179CF5B}"/>
    <dgm:cxn modelId="{98BC60FD-075E-49BF-9E4A-F0DD430FA6DF}" srcId="{18570AEA-AC6B-457B-8505-55C1B04AA82A}" destId="{9B6AF80A-1057-43FA-85CF-FC283A8B860B}" srcOrd="0" destOrd="0" parTransId="{B0546E81-967A-4B0E-9DFE-050EFFE5EE02}" sibTransId="{E90BCBD5-67B8-46C6-855F-00F5EB2D24F9}"/>
    <dgm:cxn modelId="{D5C136D3-5B72-4AAA-8DE2-6AF432DC0A9F}" type="presOf" srcId="{B0546E81-967A-4B0E-9DFE-050EFFE5EE02}" destId="{423CBD3E-EDEA-488A-B2D5-775FAF1F47D2}" srcOrd="0" destOrd="0" presId="urn:microsoft.com/office/officeart/2005/8/layout/radial5"/>
    <dgm:cxn modelId="{CE8B4F82-F5B2-4FF6-B0D0-7A0C1A923947}" type="presOf" srcId="{9B6AF80A-1057-43FA-85CF-FC283A8B860B}" destId="{DDBDC19C-2507-48BB-B671-379F5D5864C3}" srcOrd="0" destOrd="0" presId="urn:microsoft.com/office/officeart/2005/8/layout/radial5"/>
    <dgm:cxn modelId="{9C19E10B-CBDA-4D72-8D8D-71B65CD3CC91}" type="presOf" srcId="{FFBB8A96-C04A-4C39-95CD-D422D56E552F}" destId="{EFAC0EF9-5797-4063-98C1-45EB10B05C76}" srcOrd="1" destOrd="0" presId="urn:microsoft.com/office/officeart/2005/8/layout/radial5"/>
    <dgm:cxn modelId="{7280E723-773F-4D96-8B2E-DB880FCE0765}" type="presOf" srcId="{98568190-0488-4728-B539-9AA404620E8D}" destId="{9ED38360-FE42-4C02-BF3D-DD83BC433364}" srcOrd="0" destOrd="0" presId="urn:microsoft.com/office/officeart/2005/8/layout/radial5"/>
    <dgm:cxn modelId="{2F42420D-DBF7-4F30-B872-44388A51BE90}" type="presParOf" srcId="{5007AB1F-2122-4BA8-9675-DA87673CCF4D}" destId="{258F2281-4137-499E-91A2-B9F043CDC66C}" srcOrd="0" destOrd="0" presId="urn:microsoft.com/office/officeart/2005/8/layout/radial5"/>
    <dgm:cxn modelId="{6A130E99-39B3-4D1D-8B62-A51EB72973D2}" type="presParOf" srcId="{5007AB1F-2122-4BA8-9675-DA87673CCF4D}" destId="{423CBD3E-EDEA-488A-B2D5-775FAF1F47D2}" srcOrd="1" destOrd="0" presId="urn:microsoft.com/office/officeart/2005/8/layout/radial5"/>
    <dgm:cxn modelId="{0ED686F3-1B59-46A5-8793-AB4F0161FCCD}" type="presParOf" srcId="{423CBD3E-EDEA-488A-B2D5-775FAF1F47D2}" destId="{9EF09699-62A1-41DC-A1B8-61151E9B9E4C}" srcOrd="0" destOrd="0" presId="urn:microsoft.com/office/officeart/2005/8/layout/radial5"/>
    <dgm:cxn modelId="{1263C527-7BD4-4DD6-9255-05ABAB89A010}" type="presParOf" srcId="{5007AB1F-2122-4BA8-9675-DA87673CCF4D}" destId="{DDBDC19C-2507-48BB-B671-379F5D5864C3}" srcOrd="2" destOrd="0" presId="urn:microsoft.com/office/officeart/2005/8/layout/radial5"/>
    <dgm:cxn modelId="{B8ADCC1E-7C32-49EC-BB71-4E68C7871E8A}" type="presParOf" srcId="{5007AB1F-2122-4BA8-9675-DA87673CCF4D}" destId="{10E8167A-F6E7-4CDB-9FCC-EB27F2AE0457}" srcOrd="3" destOrd="0" presId="urn:microsoft.com/office/officeart/2005/8/layout/radial5"/>
    <dgm:cxn modelId="{E8CDB69D-214E-4F4F-9CE3-488937BEFD62}" type="presParOf" srcId="{10E8167A-F6E7-4CDB-9FCC-EB27F2AE0457}" destId="{49133BFA-60A4-40A8-84E7-22E09ACB3AD9}" srcOrd="0" destOrd="0" presId="urn:microsoft.com/office/officeart/2005/8/layout/radial5"/>
    <dgm:cxn modelId="{0F1C0113-4773-4634-9B46-B2307D91DD1D}" type="presParOf" srcId="{5007AB1F-2122-4BA8-9675-DA87673CCF4D}" destId="{A77DD5E9-B833-4E8D-9DFA-3F5521106837}" srcOrd="4" destOrd="0" presId="urn:microsoft.com/office/officeart/2005/8/layout/radial5"/>
    <dgm:cxn modelId="{FBC725F2-E1FB-4B56-9315-7E83A58EC67C}" type="presParOf" srcId="{5007AB1F-2122-4BA8-9675-DA87673CCF4D}" destId="{9ED38360-FE42-4C02-BF3D-DD83BC433364}" srcOrd="5" destOrd="0" presId="urn:microsoft.com/office/officeart/2005/8/layout/radial5"/>
    <dgm:cxn modelId="{18538D4B-FD8D-45CB-9558-15F085583BD2}" type="presParOf" srcId="{9ED38360-FE42-4C02-BF3D-DD83BC433364}" destId="{8DE498F6-67AE-4F16-B684-53B0C01C64B3}" srcOrd="0" destOrd="0" presId="urn:microsoft.com/office/officeart/2005/8/layout/radial5"/>
    <dgm:cxn modelId="{03F812A7-76F9-4F99-B624-0EAB5A2B9B13}" type="presParOf" srcId="{5007AB1F-2122-4BA8-9675-DA87673CCF4D}" destId="{9F9625AD-5F97-4B59-A4A2-2F16A7D657E6}" srcOrd="6" destOrd="0" presId="urn:microsoft.com/office/officeart/2005/8/layout/radial5"/>
    <dgm:cxn modelId="{3934A110-1D8D-4A5F-B3DE-FB7EA79F810E}" type="presParOf" srcId="{5007AB1F-2122-4BA8-9675-DA87673CCF4D}" destId="{F8AED6F2-DD44-4002-8B53-64F51A7AD6A4}" srcOrd="7" destOrd="0" presId="urn:microsoft.com/office/officeart/2005/8/layout/radial5"/>
    <dgm:cxn modelId="{A49EDF84-9A63-47C1-8D13-21B2A32334DC}" type="presParOf" srcId="{F8AED6F2-DD44-4002-8B53-64F51A7AD6A4}" destId="{0BCA7CBD-1314-45B3-8ABB-85756377EBFC}" srcOrd="0" destOrd="0" presId="urn:microsoft.com/office/officeart/2005/8/layout/radial5"/>
    <dgm:cxn modelId="{303B0672-1252-4712-A24C-5F9B7A2592DD}" type="presParOf" srcId="{5007AB1F-2122-4BA8-9675-DA87673CCF4D}" destId="{4550F150-79DA-42C4-B3A9-755689937526}" srcOrd="8" destOrd="0" presId="urn:microsoft.com/office/officeart/2005/8/layout/radial5"/>
    <dgm:cxn modelId="{0E219F07-1746-4193-872E-910E26CC3022}" type="presParOf" srcId="{5007AB1F-2122-4BA8-9675-DA87673CCF4D}" destId="{928EC765-2729-4531-9D14-CCA1E7683A71}" srcOrd="9" destOrd="0" presId="urn:microsoft.com/office/officeart/2005/8/layout/radial5"/>
    <dgm:cxn modelId="{6E242A57-C5F2-4293-99A5-18386C0D7A75}" type="presParOf" srcId="{928EC765-2729-4531-9D14-CCA1E7683A71}" destId="{EFAC0EF9-5797-4063-98C1-45EB10B05C76}" srcOrd="0" destOrd="0" presId="urn:microsoft.com/office/officeart/2005/8/layout/radial5"/>
    <dgm:cxn modelId="{8788D757-CE39-40A0-A205-EF2065C7A41A}" type="presParOf" srcId="{5007AB1F-2122-4BA8-9675-DA87673CCF4D}" destId="{BDB06B56-3AA1-42FF-806A-CC49B219C414}" srcOrd="10" destOrd="0" presId="urn:microsoft.com/office/officeart/2005/8/layout/radial5"/>
    <dgm:cxn modelId="{65856930-BCFB-42AB-9D28-2C17EDF78259}" type="presParOf" srcId="{5007AB1F-2122-4BA8-9675-DA87673CCF4D}" destId="{CD603CB7-A359-4461-A3C9-9A4D3651649D}" srcOrd="11" destOrd="0" presId="urn:microsoft.com/office/officeart/2005/8/layout/radial5"/>
    <dgm:cxn modelId="{43CE6A71-2D12-482E-A2E3-33E7364F749B}" type="presParOf" srcId="{CD603CB7-A359-4461-A3C9-9A4D3651649D}" destId="{FEB7E0F2-F3C1-488F-8E51-5F0114B91C3F}" srcOrd="0" destOrd="0" presId="urn:microsoft.com/office/officeart/2005/8/layout/radial5"/>
    <dgm:cxn modelId="{8BBBC767-DDA7-47D0-92F3-B80EF3170811}" type="presParOf" srcId="{5007AB1F-2122-4BA8-9675-DA87673CCF4D}" destId="{5E19E623-42A8-46CE-A0C6-FD340F452BE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2281-4137-499E-91A2-B9F043CDC66C}">
      <dsp:nvSpPr>
        <dsp:cNvPr id="0" name=""/>
        <dsp:cNvSpPr/>
      </dsp:nvSpPr>
      <dsp:spPr>
        <a:xfrm>
          <a:off x="2525784" y="1430640"/>
          <a:ext cx="1546947" cy="1019741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Л.Н.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C00000"/>
              </a:solidFill>
              <a:latin typeface="Calibri"/>
              <a:ea typeface="+mn-ea"/>
              <a:cs typeface="+mn-cs"/>
            </a:rPr>
            <a:t>Трефолев</a:t>
          </a:r>
          <a:endParaRPr lang="ru-RU" sz="16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2752329" y="1579978"/>
        <a:ext cx="1093857" cy="721065"/>
      </dsp:txXfrm>
    </dsp:sp>
    <dsp:sp modelId="{423CBD3E-EDEA-488A-B2D5-775FAF1F47D2}">
      <dsp:nvSpPr>
        <dsp:cNvPr id="0" name=""/>
        <dsp:cNvSpPr/>
      </dsp:nvSpPr>
      <dsp:spPr>
        <a:xfrm rot="16200000">
          <a:off x="3191035" y="1059217"/>
          <a:ext cx="216444" cy="346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223502" y="1161026"/>
        <a:ext cx="151511" cy="208028"/>
      </dsp:txXfrm>
    </dsp:sp>
    <dsp:sp modelId="{DDBDC19C-2507-48BB-B671-379F5D5864C3}">
      <dsp:nvSpPr>
        <dsp:cNvPr id="0" name=""/>
        <dsp:cNvSpPr/>
      </dsp:nvSpPr>
      <dsp:spPr>
        <a:xfrm>
          <a:off x="2789387" y="2514"/>
          <a:ext cx="1019741" cy="1019741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поэт</a:t>
          </a:r>
          <a:endParaRPr lang="ru-RU" sz="11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938725" y="151852"/>
        <a:ext cx="721065" cy="721065"/>
      </dsp:txXfrm>
    </dsp:sp>
    <dsp:sp modelId="{10E8167A-F6E7-4CDB-9FCC-EB27F2AE0457}">
      <dsp:nvSpPr>
        <dsp:cNvPr id="0" name=""/>
        <dsp:cNvSpPr/>
      </dsp:nvSpPr>
      <dsp:spPr>
        <a:xfrm rot="19800000">
          <a:off x="3919309" y="1371471"/>
          <a:ext cx="130584" cy="346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21933" y="1450607"/>
        <a:ext cx="91409" cy="208028"/>
      </dsp:txXfrm>
    </dsp:sp>
    <dsp:sp modelId="{A77DD5E9-B833-4E8D-9DFA-3F5521106837}">
      <dsp:nvSpPr>
        <dsp:cNvPr id="0" name=""/>
        <dsp:cNvSpPr/>
      </dsp:nvSpPr>
      <dsp:spPr>
        <a:xfrm>
          <a:off x="4026180" y="716577"/>
          <a:ext cx="1019741" cy="10197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прозаик</a:t>
          </a:r>
          <a:endParaRPr lang="ru-RU" sz="1100" kern="1200" dirty="0"/>
        </a:p>
      </dsp:txBody>
      <dsp:txXfrm>
        <a:off x="4175518" y="865915"/>
        <a:ext cx="721065" cy="721065"/>
      </dsp:txXfrm>
    </dsp:sp>
    <dsp:sp modelId="{9ED38360-FE42-4C02-BF3D-DD83BC433364}">
      <dsp:nvSpPr>
        <dsp:cNvPr id="0" name=""/>
        <dsp:cNvSpPr/>
      </dsp:nvSpPr>
      <dsp:spPr>
        <a:xfrm rot="1800000">
          <a:off x="3919309" y="2162838"/>
          <a:ext cx="130584" cy="346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921933" y="2222386"/>
        <a:ext cx="91409" cy="208028"/>
      </dsp:txXfrm>
    </dsp:sp>
    <dsp:sp modelId="{9F9625AD-5F97-4B59-A4A2-2F16A7D657E6}">
      <dsp:nvSpPr>
        <dsp:cNvPr id="0" name=""/>
        <dsp:cNvSpPr/>
      </dsp:nvSpPr>
      <dsp:spPr>
        <a:xfrm>
          <a:off x="4026180" y="2144703"/>
          <a:ext cx="1019741" cy="1019741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журналист</a:t>
          </a:r>
          <a:endParaRPr lang="ru-RU" sz="11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4175518" y="2294041"/>
        <a:ext cx="721065" cy="721065"/>
      </dsp:txXfrm>
    </dsp:sp>
    <dsp:sp modelId="{F8AED6F2-DD44-4002-8B53-64F51A7AD6A4}">
      <dsp:nvSpPr>
        <dsp:cNvPr id="0" name=""/>
        <dsp:cNvSpPr/>
      </dsp:nvSpPr>
      <dsp:spPr>
        <a:xfrm rot="5400000">
          <a:off x="3191035" y="2475092"/>
          <a:ext cx="216444" cy="346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223502" y="2511968"/>
        <a:ext cx="151511" cy="208028"/>
      </dsp:txXfrm>
    </dsp:sp>
    <dsp:sp modelId="{4550F150-79DA-42C4-B3A9-755689937526}">
      <dsp:nvSpPr>
        <dsp:cNvPr id="0" name=""/>
        <dsp:cNvSpPr/>
      </dsp:nvSpPr>
      <dsp:spPr>
        <a:xfrm>
          <a:off x="2789387" y="2858766"/>
          <a:ext cx="1019741" cy="1019741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краевед</a:t>
          </a:r>
          <a:endParaRPr lang="ru-RU" sz="11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938725" y="3008104"/>
        <a:ext cx="721065" cy="721065"/>
      </dsp:txXfrm>
    </dsp:sp>
    <dsp:sp modelId="{928EC765-2729-4531-9D14-CCA1E7683A71}">
      <dsp:nvSpPr>
        <dsp:cNvPr id="0" name=""/>
        <dsp:cNvSpPr/>
      </dsp:nvSpPr>
      <dsp:spPr>
        <a:xfrm rot="9000000">
          <a:off x="2548621" y="2162838"/>
          <a:ext cx="130584" cy="346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 rot="10800000">
        <a:off x="2585172" y="2222386"/>
        <a:ext cx="91409" cy="208028"/>
      </dsp:txXfrm>
    </dsp:sp>
    <dsp:sp modelId="{BDB06B56-3AA1-42FF-806A-CC49B219C414}">
      <dsp:nvSpPr>
        <dsp:cNvPr id="0" name=""/>
        <dsp:cNvSpPr/>
      </dsp:nvSpPr>
      <dsp:spPr>
        <a:xfrm>
          <a:off x="1552593" y="2144703"/>
          <a:ext cx="1019741" cy="1019741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критик</a:t>
          </a:r>
          <a:endParaRPr lang="ru-RU" sz="11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701931" y="2294041"/>
        <a:ext cx="721065" cy="721065"/>
      </dsp:txXfrm>
    </dsp:sp>
    <dsp:sp modelId="{CD603CB7-A359-4461-A3C9-9A4D3651649D}">
      <dsp:nvSpPr>
        <dsp:cNvPr id="0" name=""/>
        <dsp:cNvSpPr/>
      </dsp:nvSpPr>
      <dsp:spPr>
        <a:xfrm rot="12600000">
          <a:off x="2548621" y="1371471"/>
          <a:ext cx="130584" cy="346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 rot="10800000">
        <a:off x="2585172" y="1450607"/>
        <a:ext cx="91409" cy="208028"/>
      </dsp:txXfrm>
    </dsp:sp>
    <dsp:sp modelId="{5E19E623-42A8-46CE-A0C6-FD340F452BEC}">
      <dsp:nvSpPr>
        <dsp:cNvPr id="0" name=""/>
        <dsp:cNvSpPr/>
      </dsp:nvSpPr>
      <dsp:spPr>
        <a:xfrm>
          <a:off x="1552593" y="716577"/>
          <a:ext cx="1019741" cy="1019741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драматург</a:t>
          </a:r>
          <a:endParaRPr lang="ru-RU" sz="11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701931" y="865915"/>
        <a:ext cx="721065" cy="72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690BB-1435-43E6-BAE6-07C9C12CA28E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61E22-A0BF-4BC3-9683-DB337B3199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3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902E51-BE94-426C-A8E8-79BA861D63C5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EF74F4-0E0B-4CB3-9817-D574E874B1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72274-9776-43C9-B96E-AAF93F95C741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9B0F-A83D-42A6-9CA3-CD12E4379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86EBF-2C71-41D1-ADD6-EED5B77F2FA9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A50A8-2E60-4763-A67B-EDF68F2EC1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EE625-84EF-45BA-A3D4-82C2F6978C2E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6AE5A-ACEB-4B94-A41F-F3279994C9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36DD4-B005-472C-9F2B-A4BA67C04457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A487F-358A-4A94-AB14-AF2785E55A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7DB34-D897-458E-B38B-2C6F827C0929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32C22-8081-4FCE-8148-72B8DC844C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989D4-3A2C-4F56-874B-819D6FC8E7ED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7477C-EE57-474B-BE2E-5FFF33738E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32416-E2C1-4501-939E-846AB9321248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105A3-930D-4D7F-B334-E6AB9DDA2F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B9132-1E23-41A9-A01F-CCDB8D8357F9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02EAC-082F-4BC5-930D-0EBCC014F5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8F24B-55A4-4BFF-BD8D-EBCBBC8AA968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861E0-DDE8-44CE-A3D0-B27A0D336F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D7276-F586-46F0-8342-D5FC00E997BE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0F917-71B5-4BBD-826E-0DE76EAA74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9EF99-9D69-4746-9090-F0F6F3816265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F196-DC18-42E3-9302-79F2599B50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A19D4A-D77E-472A-A192-174B594F58CD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465F5D-2162-407C-8604-E0B398ACDB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esona.ru/stihi/trefolev/21488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sites.google.com/site/literaturnaakarta/home/lubimskij-mr/trefolev-l-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c.academic.ru/dic.nsf/ruwiki/691608" TargetMode="External"/><Relationship Id="rId5" Type="http://schemas.openxmlformats.org/officeDocument/2006/relationships/hyperlink" Target="https://dlyapedagoga.ru/servisy/publik/publ?id=10244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beesona.ru/stihi/trefolev/" TargetMode="External"/><Relationship Id="rId9" Type="http://schemas.openxmlformats.org/officeDocument/2006/relationships/hyperlink" Target="https://www.beesona.ru/stihi/trefolev/2148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1428728" y="1428736"/>
            <a:ext cx="6143668" cy="150019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rtlCol="0" anchor="b" anchorCtr="0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B72A13"/>
              </a:solidFill>
              <a:effectLst>
                <a:outerShdw blurRad="254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0" y="6500810"/>
            <a:ext cx="4643438" cy="35719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 ДПО ИОЦ,  МИП «Рыбинск литературный»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32656"/>
            <a:ext cx="78134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Поэты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«некрасовской школы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 </a:t>
            </a:r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Трефолев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поэт, </a:t>
            </a:r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прозаик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драматург, журналист, </a:t>
            </a:r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театральный критик».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99592" y="476672"/>
            <a:ext cx="7287142" cy="6480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</a:t>
            </a: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роектное задание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4384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8787" y="2224603"/>
            <a:ext cx="67687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 Н.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Трефолев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краевед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Л.Н.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Трефолев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«Ярославские губернские ведомости».</a:t>
            </a:r>
          </a:p>
          <a:p>
            <a:pPr algn="just">
              <a:spcAft>
                <a:spcPts val="0"/>
              </a:spcAft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52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99592" y="476672"/>
            <a:ext cx="7287142" cy="6480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Рефлексия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531720"/>
            <a:ext cx="5583705" cy="41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9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/>
          <p:cNvPicPr>
            <a:picLocks noChangeAspect="1"/>
          </p:cNvPicPr>
          <p:nvPr/>
        </p:nvPicPr>
        <p:blipFill>
          <a:blip r:embed="rId3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500034" y="357166"/>
            <a:ext cx="7543824" cy="8445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Информационные ресурсы</a:t>
            </a:r>
            <a:endParaRPr lang="en-US" sz="36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142984"/>
            <a:ext cx="85483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://www.beesona.ru/stihi/trefolev/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https://dlyapedagoga.ru/servisy/publik/publ?id=10244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https://dic.academic.ru/dic.nsf/ruwiki/691608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https://www.sites.google.com/site/literaturnaakarta/home/lubimskij-mr/trefolev-l-n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https://www.beesona.ru/stihi/trefolev/21488/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https://www.beesona.ru/stihi/trefolev/21485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endParaRPr 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биографии и творческому наследию Л.Н.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Трефолева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// Литературное наследство, 1932, кн. 3, с. 227-229, 242-246;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Лосев П.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Поэт и историк нашего края // О чем рассказывают улицы: Ярославское кн. изд-во. – Ярославль, 1952;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Астафьев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А.В., Астафьева Н.А.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Писатели Ярославского края. – Ярославль: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Верхн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Волж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кн. изд-во, 1990, с 153-169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Стихотворения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/ Вступ. ст. и примеч. И.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Айзенштока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– Л., 1949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-ка поэта. Малая серия);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Суриков И.,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Трефолев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Стихотворения. – Ярославль: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Верхн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Волж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кн. изд-во, 1983;</a:t>
            </a:r>
          </a:p>
          <a:p>
            <a:pPr algn="just" hangingPunct="1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hangingPunct="1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428728" y="6500810"/>
            <a:ext cx="4643438" cy="35719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 ДПО ИОЦ,  МИП «Рыбинск литературный»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связной\Desktop\рассылка\логоР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7452320" y="5574578"/>
            <a:ext cx="1453218" cy="9052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1428728" y="1428736"/>
            <a:ext cx="6143668" cy="150019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rtlCol="0" anchor="b" anchorCtr="0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B72A13"/>
              </a:solidFill>
              <a:effectLst>
                <a:outerShdw blurRad="254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0" y="6500810"/>
            <a:ext cx="4643438" cy="35719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 ДПО ИОЦ,  МИП «Рыбинск литературный»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48680"/>
            <a:ext cx="82454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Эпиграф 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sz="2800" dirty="0" smtClean="0"/>
              <a:t>			</a:t>
            </a:r>
            <a:r>
              <a:rPr lang="ru-RU" sz="2400" i="1" dirty="0" smtClean="0"/>
              <a:t>«</a:t>
            </a:r>
            <a:r>
              <a:rPr lang="ru-RU" sz="2400" i="1" dirty="0"/>
              <a:t>Стихи </a:t>
            </a:r>
            <a:r>
              <a:rPr lang="ru-RU" sz="2400" i="1" dirty="0" err="1"/>
              <a:t>Трефолева</a:t>
            </a:r>
            <a:r>
              <a:rPr lang="ru-RU" sz="2400" i="1" dirty="0"/>
              <a:t> бьют </a:t>
            </a:r>
            <a:r>
              <a:rPr lang="ru-RU" sz="2400" i="1" dirty="0" smtClean="0"/>
              <a:t>по сердцу</a:t>
            </a:r>
            <a:r>
              <a:rPr lang="ru-RU" sz="2400" i="1" dirty="0"/>
              <a:t>. </a:t>
            </a:r>
          </a:p>
          <a:p>
            <a:r>
              <a:rPr lang="ru-RU" sz="2400" i="1" dirty="0" smtClean="0"/>
              <a:t>			Это </a:t>
            </a:r>
            <a:r>
              <a:rPr lang="ru-RU" sz="2400" i="1" dirty="0"/>
              <a:t>мастер, а не подмастерье. </a:t>
            </a:r>
          </a:p>
          <a:p>
            <a:r>
              <a:rPr lang="ru-RU" sz="2400" i="1" dirty="0" smtClean="0"/>
              <a:t>			У </a:t>
            </a:r>
            <a:r>
              <a:rPr lang="ru-RU" sz="2400" i="1" dirty="0"/>
              <a:t>него свой поэтический костюм</a:t>
            </a:r>
            <a:r>
              <a:rPr lang="ru-RU" sz="2400" i="1" dirty="0" smtClean="0"/>
              <a:t>».</a:t>
            </a:r>
          </a:p>
          <a:p>
            <a:endParaRPr lang="ru-RU" sz="2800" i="1" dirty="0"/>
          </a:p>
          <a:p>
            <a:r>
              <a:rPr lang="ru-RU" sz="2800" i="1" dirty="0" smtClean="0"/>
              <a:t>						</a:t>
            </a:r>
            <a:r>
              <a:rPr lang="ru-RU" i="1" dirty="0" smtClean="0"/>
              <a:t>Н.А.Некрасов</a:t>
            </a:r>
            <a:endParaRPr lang="ru-RU" i="1" dirty="0"/>
          </a:p>
          <a:p>
            <a:pPr algn="ctr"/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04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0" y="-923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577557" y="260649"/>
            <a:ext cx="7810867" cy="7591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Поэты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"некрасовской школы"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492897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67894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И.С. Никитин                   Л.Н.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Трефолев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М.Л. Михайлов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57" y="2020066"/>
            <a:ext cx="1958860" cy="2448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2029435"/>
            <a:ext cx="1728192" cy="2378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567" y="2077435"/>
            <a:ext cx="1939039" cy="25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2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0" y="-4480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577557" y="260649"/>
            <a:ext cx="7810867" cy="7591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Поэты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"некрасовской школы"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492897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4174" y="4643006"/>
            <a:ext cx="78102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В.С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Курочкин                  Д.Д. Минаев                 Н.А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Добролюбов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64" y="2199477"/>
            <a:ext cx="2206693" cy="24483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001" y="2185045"/>
            <a:ext cx="2048990" cy="23032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827" y="2149898"/>
            <a:ext cx="1610725" cy="24483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83568" y="520991"/>
            <a:ext cx="7704856" cy="8640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Поэты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"некрасовской школы"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492897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363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 поэты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разночинцы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отличались неприятием «чистого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искусства»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были приверженцы идеологии крестьянской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демократии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поэтические приемы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Некрасова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всех характерно новаторство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37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99592" y="476672"/>
            <a:ext cx="7287142" cy="6480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Л</a:t>
            </a: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Н. </a:t>
            </a:r>
            <a:r>
              <a:rPr lang="ru-RU" sz="4000" b="1" dirty="0" err="1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Трефолев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18709942"/>
              </p:ext>
            </p:extLst>
          </p:nvPr>
        </p:nvGraphicFramePr>
        <p:xfrm>
          <a:off x="1285852" y="1772816"/>
          <a:ext cx="6598516" cy="388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428604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Анализ стихотворений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77722"/>
              </p:ext>
            </p:extLst>
          </p:nvPr>
        </p:nvGraphicFramePr>
        <p:xfrm>
          <a:off x="899592" y="1641973"/>
          <a:ext cx="7632848" cy="4343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6781"/>
                <a:gridCol w="3376067"/>
              </a:tblGrid>
              <a:tr h="9498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Черты сходства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стихотворений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Л.Н.Трефолева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Н.Некрасова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из стихотворений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Л.Н.Трефолева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Тематика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Простонародная лексика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5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Фольклорные элементы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Трехсложный размер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63650" y="302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22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428604"/>
            <a:ext cx="7543824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836712"/>
            <a:ext cx="81055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Согласны ли вы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высказыванием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Некрасова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«Стихи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Трефолева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бьют по сердцу.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мастер, а не подмастерье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94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99592" y="476672"/>
            <a:ext cx="7287142" cy="6480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Домашнее задание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43841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Отредактировать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литературную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визитку</a:t>
            </a:r>
          </a:p>
          <a:p>
            <a:pPr algn="ctr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Трефолев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Леонид Николаевич</a:t>
            </a:r>
            <a:endParaRPr lang="ru-RU" sz="20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рождения:9 (21) сентября 1839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рождения: Любим, Ярославская губерния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смерти:28 ноября (11 декабря) 1905 (66 лет)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смерти: Ярославль, Ярославская губерния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Гражданство:	 Российская империя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 деятельности: поэт, публицист, переводчик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Годы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творчества:1857-1905</a:t>
            </a: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ctr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Составить кроссворд или викторину по теме урока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7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18763</TotalTime>
  <Words>270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Times New Roman</vt:lpstr>
      <vt:lpstr>Wingdings</vt:lpstr>
      <vt:lpstr>Arial</vt:lpstr>
      <vt:lpstr>Tahoma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957</cp:revision>
  <cp:lastPrinted>2018-08-14T10:30:50Z</cp:lastPrinted>
  <dcterms:created xsi:type="dcterms:W3CDTF">2016-08-02T11:16:51Z</dcterms:created>
  <dcterms:modified xsi:type="dcterms:W3CDTF">2023-10-10T19:20:56Z</dcterms:modified>
</cp:coreProperties>
</file>