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38" r:id="rId2"/>
    <p:sldId id="543" r:id="rId3"/>
    <p:sldId id="546" r:id="rId4"/>
    <p:sldId id="552" r:id="rId5"/>
    <p:sldId id="551" r:id="rId6"/>
    <p:sldId id="553" r:id="rId7"/>
    <p:sldId id="554" r:id="rId8"/>
    <p:sldId id="548" r:id="rId9"/>
    <p:sldId id="549" r:id="rId10"/>
    <p:sldId id="550" r:id="rId11"/>
    <p:sldId id="542" r:id="rId12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A13"/>
    <a:srgbClr val="3333CC"/>
    <a:srgbClr val="17375E"/>
    <a:srgbClr val="008000"/>
    <a:srgbClr val="006600"/>
    <a:srgbClr val="0E399A"/>
    <a:srgbClr val="3E4D1F"/>
    <a:srgbClr val="FFFFFF"/>
    <a:srgbClr val="6AA535"/>
    <a:srgbClr val="67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8206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10"/>
    </p:cViewPr>
  </p:sorterViewPr>
  <p:notesViewPr>
    <p:cSldViewPr>
      <p:cViewPr varScale="1">
        <p:scale>
          <a:sx n="73" d="100"/>
          <a:sy n="73" d="100"/>
        </p:scale>
        <p:origin x="21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90BB-1435-43E6-BAE6-07C9C12CA28E}" type="datetimeFigureOut">
              <a:rPr lang="ru-RU" smtClean="0"/>
              <a:pPr/>
              <a:t>07.10.2023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1E22-A0BF-4BC3-9683-DB337B3199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3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02E51-BE94-426C-A8E8-79BA861D63C5}" type="datetimeFigureOut">
              <a:rPr lang="ru-RU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EF74F4-0E0B-4CB3-9817-D574E874B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72274-9776-43C9-B96E-AAF93F95C741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9B0F-A83D-42A6-9CA3-CD12E4379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6EBF-2C71-41D1-ADD6-EED5B77F2FA9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A50A8-2E60-4763-A67B-EDF68F2EC1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EE625-84EF-45BA-A3D4-82C2F6978C2E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6AE5A-ACEB-4B94-A41F-F3279994C9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36DD4-B005-472C-9F2B-A4BA67C04457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A487F-358A-4A94-AB14-AF2785E55A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7DB34-D897-458E-B38B-2C6F827C0929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2C22-8081-4FCE-8148-72B8DC844C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989D4-3A2C-4F56-874B-819D6FC8E7ED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477C-EE57-474B-BE2E-5FFF33738E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32416-E2C1-4501-939E-846AB9321248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105A3-930D-4D7F-B334-E6AB9DDA2F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9132-1E23-41A9-A01F-CCDB8D8357F9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02EAC-082F-4BC5-930D-0EBCC014F5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F24B-55A4-4BFF-BD8D-EBCBBC8AA968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861E0-DDE8-44CE-A3D0-B27A0D336F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7276-F586-46F0-8342-D5FC00E997BE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F917-71B5-4BBD-826E-0DE76EAA74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9EF99-9D69-4746-9090-F0F6F3816265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F196-DC18-42E3-9302-79F2599B5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A19D4A-D77E-472A-A192-174B594F58CD}" type="datetimeFigureOut">
              <a:rPr lang="ru-RU" smtClean="0"/>
              <a:pPr>
                <a:defRPr/>
              </a:pPr>
              <a:t>07.10.2023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65F5D-2162-407C-8604-E0B398ACDB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rcenter.ru/articles/culture/theater/fedor-volkov-sluchay-ili-skazka-18127/" TargetMode="External"/><Relationship Id="rId5" Type="http://schemas.openxmlformats.org/officeDocument/2006/relationships/hyperlink" Target="https://yarkremlin.ru/search/?q=%D0%B2%D0%BE%D0%BB%D0%BA%D0%BE%D0%B2+%D1%82%D0%B5%D0%B0%D1%82%D1%80+&amp;how=r" TargetMode="External"/><Relationship Id="rId4" Type="http://schemas.openxmlformats.org/officeDocument/2006/relationships/hyperlink" Target="https://www.youtube.com/watch?v=q--cwjKZ7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q--cwjKZ7t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428728" y="1428736"/>
            <a:ext cx="6143668" cy="150019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B72A13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B72A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B72A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Ярославль </a:t>
            </a:r>
            <a:r>
              <a:rPr lang="ru-RU" sz="4800" b="1" dirty="0">
                <a:solidFill>
                  <a:srgbClr val="B72A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родина </a:t>
            </a:r>
            <a:endParaRPr lang="ru-RU" sz="4800" b="1" dirty="0" smtClean="0">
              <a:solidFill>
                <a:srgbClr val="B72A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B72A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русского </a:t>
            </a:r>
            <a:r>
              <a:rPr lang="ru-RU" sz="4800" b="1" dirty="0">
                <a:solidFill>
                  <a:srgbClr val="B72A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профессионального </a:t>
            </a:r>
            <a:r>
              <a:rPr lang="ru-RU" sz="4800" b="1" dirty="0" smtClean="0">
                <a:solidFill>
                  <a:srgbClr val="B72A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539552" y="260648"/>
            <a:ext cx="764718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Рефлексия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работал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	  активно\пассивно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2.Своей работой на уроке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	   я доволен\недоволен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3.Урок для меня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показался            	   коротким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длинным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4.За урок 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	   устал\не устал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5.Мое настроение стало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	   лучше\стало хуже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6.Материал урока мне был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	  понятен\не понятен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	  полезен\не полезен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	  интересен\не интересен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7.Домашнее задание мне кажется 	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легким\трудным 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500034" y="357166"/>
            <a:ext cx="7543824" cy="844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Информационные ресурсы</a:t>
            </a: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78581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Ф. Волкове 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https://www.youtube.com/watch?v=q--cwjKZ7tU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Ф. Г. Волков и русский театр его времени. Сборник материалов. Под ред. Ю.А. Дмитриева, - М.: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СССР, 1953 год. - т.2.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К. Куликова Российского театра первые актеры. - Л., 1991.4.Б. Н. Асеев Русский драматический театр XVII-XVIII веков. - М.; Искусство, 1958.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К. Евграфов, Федор Волков. - М.: Мол. гвардия, 1989. (ЖЗЛ)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https://yarkremlin.ru/search/?q=%D0%B2%D0%BE%D0%BB%D0%BA%D0%BE%D0%B2+%D1%82%D0%B5%D0%B0%D1%82%D1%80+&amp;how=r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http://yarcenter.ru/articles/culture/theater/fedor-volkov-sluchay-ili-skazka-18127/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1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hangingPunct="1">
              <a:lnSpc>
                <a:spcPct val="100000"/>
              </a:lnSpc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428728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вязной\Desktop\рассылка\лого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072198" y="4714884"/>
            <a:ext cx="2833340" cy="17649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31177" y="1689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27584" y="476672"/>
            <a:ext cx="7359150" cy="10949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Эпиграф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060848"/>
            <a:ext cx="4654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"Театр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– искусство прекрасное.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облагораживает, воспитывает человека.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кто любит театр по настоящему, всегда уносит из него запас мудрости и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доброты".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Сергеевич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Станиславский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27584" y="476672"/>
            <a:ext cx="7359150" cy="1094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Что объединяет фотографии?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564904"/>
            <a:ext cx="1853345" cy="24690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3757424" cy="24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27584" y="476672"/>
            <a:ext cx="7359150" cy="10949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Указ </a:t>
            </a:r>
            <a:r>
              <a:rPr lang="ru-RU" sz="4000" b="1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Елизаветы Петровны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3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«УКАЗ»</a:t>
            </a:r>
          </a:p>
          <a:p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Всепресветлейшая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державнейшая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государыня императрица ЕЛИЗАВЕТА ПЕТРОВНА самодержица. Всероссийская сего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генваря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дня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всемилостивейше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изустно указать соизволила ярославских купцов Федора Григорьева сына Волкова он же Полушкин з братьями Гаврилою и Григорием, которые в Ярославле содержат театр и играют комедии, и кто им для того еще потребны будут,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привесть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Санкт-Петербург и того ради в Ярославль отправить отсюда нарочного и что надлежать будет для скорейшего оных людей и принадлежащего им платья сюда привозу под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оное дать ямские подводы и из казны прогонные деньги.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0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27584" y="428604"/>
            <a:ext cx="7359150" cy="12722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Фильм о Фёдоре Волкове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98884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://www.youtube.com/watch?v=q--cwjKZ7tU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649169"/>
            <a:ext cx="6012160" cy="30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8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11560" y="476672"/>
            <a:ext cx="757517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Викторина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96752"/>
            <a:ext cx="777686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1. Ф. Волков родился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Костроме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Ярославле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Угличе</a:t>
            </a:r>
          </a:p>
          <a:p>
            <a:pPr algn="just"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2. Отец Ф. Волкова занимался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кузнечным делом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ткацким делом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кожевенным делом</a:t>
            </a:r>
          </a:p>
          <a:p>
            <a:pPr algn="just"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3. В Ярославле по адресу: улица Волкова 6 а находится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дом, в котором родился Ф. Волков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 отчима Полушкина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 драмы им. Ф. Волкова </a:t>
            </a:r>
          </a:p>
          <a:p>
            <a:pPr algn="just"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4. Известил императрицу о театральных представлениях </a:t>
            </a:r>
            <a:r>
              <a:rPr lang="ru-RU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Ф.Волкова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 Игнатьев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 Трубецкой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граф Орлов</a:t>
            </a:r>
          </a:p>
          <a:p>
            <a:pPr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26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11560" y="260648"/>
            <a:ext cx="7575174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Викторина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08720"/>
            <a:ext cx="784887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</a:t>
            </a: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Кроме театра, </a:t>
            </a:r>
            <a:r>
              <a:rPr lang="ru-RU" sz="16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Ф.Волкова</a:t>
            </a: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увлекался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скульптурой, поэзией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живопись, скульптурой, поэзией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архитектурой,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живпись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6.  Ф. Волков участвовал в постановке маскарада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Мельпомена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Эвтерпа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Минерва</a:t>
            </a: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7. За особые заслуги Екатерина 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пожаловала </a:t>
            </a:r>
            <a:r>
              <a:rPr lang="ru-RU" sz="16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Ф.Волкову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пятьсот душ крестьян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дворянское звание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имение</a:t>
            </a: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8. Фестиваль «Будущее театральной России» проходит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весной в Ярославле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осенью в Костроме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летом в Санкт-Петербурге</a:t>
            </a: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 9. Ф. Волков был похоронен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кладбище Спасо-Андроникова монастыря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кладбище Златоустовского монастыря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кладбище Донского монастыря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endParaRPr lang="ru-RU" sz="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endParaRPr lang="ru-RU" sz="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4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1341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Домашнее задание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44824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Создать </a:t>
            </a:r>
            <a:r>
              <a:rPr lang="ru-RU" sz="24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буклет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«Федор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Волков – создатель театра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lvl="0"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«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 драмы имени Ф. Волкова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глоссарий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театральных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терминов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88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-583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Темы проектов 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9888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Труппа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Фёдора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Волкова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Театры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мной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Театр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драмы имени Ф. Волкова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сегодня</a:t>
            </a: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18724</TotalTime>
  <Words>477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Tahoma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962</cp:revision>
  <cp:lastPrinted>2018-08-14T10:30:50Z</cp:lastPrinted>
  <dcterms:created xsi:type="dcterms:W3CDTF">2016-08-02T11:16:51Z</dcterms:created>
  <dcterms:modified xsi:type="dcterms:W3CDTF">2023-10-07T19:25:06Z</dcterms:modified>
</cp:coreProperties>
</file>