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38" r:id="rId2"/>
    <p:sldId id="543" r:id="rId3"/>
    <p:sldId id="544" r:id="rId4"/>
    <p:sldId id="547" r:id="rId5"/>
    <p:sldId id="545" r:id="rId6"/>
    <p:sldId id="548" r:id="rId7"/>
    <p:sldId id="546" r:id="rId8"/>
    <p:sldId id="542" r:id="rId9"/>
  </p:sldIdLst>
  <p:sldSz cx="9144000" cy="6858000" type="screen4x3"/>
  <p:notesSz cx="6797675" cy="9926638"/>
  <p:embeddedFontLst>
    <p:embeddedFont>
      <p:font typeface="Tahoma" panose="020B060403050404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A13"/>
    <a:srgbClr val="3333CC"/>
    <a:srgbClr val="17375E"/>
    <a:srgbClr val="008000"/>
    <a:srgbClr val="006600"/>
    <a:srgbClr val="0E399A"/>
    <a:srgbClr val="3E4D1F"/>
    <a:srgbClr val="FFFFFF"/>
    <a:srgbClr val="6AA535"/>
    <a:srgbClr val="679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8206" autoAdjust="0"/>
  </p:normalViewPr>
  <p:slideViewPr>
    <p:cSldViewPr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910"/>
    </p:cViewPr>
  </p:sorterViewPr>
  <p:notesViewPr>
    <p:cSldViewPr>
      <p:cViewPr varScale="1">
        <p:scale>
          <a:sx n="73" d="100"/>
          <a:sy n="73" d="100"/>
        </p:scale>
        <p:origin x="21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9B965-9311-4F1E-99C8-8F39F3E876FF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332046D-1159-4C87-A4FF-49EB5F6E70B5}">
      <dgm:prSet phldrT="[Текст]"/>
      <dgm:spPr/>
      <dgm:t>
        <a:bodyPr/>
        <a:lstStyle/>
        <a:p>
          <a:r>
            <a:rPr lang="ru-RU" dirty="0" smtClean="0"/>
            <a:t>Уединённый пошехонец</a:t>
          </a:r>
          <a:endParaRPr lang="ru-RU" dirty="0"/>
        </a:p>
      </dgm:t>
    </dgm:pt>
    <dgm:pt modelId="{DE5C120E-75FD-4FE9-B498-1B37733A8F26}" type="parTrans" cxnId="{A774A0B4-2927-4A98-907E-733E6E46E797}">
      <dgm:prSet/>
      <dgm:spPr/>
      <dgm:t>
        <a:bodyPr/>
        <a:lstStyle/>
        <a:p>
          <a:endParaRPr lang="ru-RU"/>
        </a:p>
      </dgm:t>
    </dgm:pt>
    <dgm:pt modelId="{02CF0554-C8F3-4E49-89BB-8CEF01EB202C}" type="sibTrans" cxnId="{A774A0B4-2927-4A98-907E-733E6E46E797}">
      <dgm:prSet/>
      <dgm:spPr/>
      <dgm:t>
        <a:bodyPr/>
        <a:lstStyle/>
        <a:p>
          <a:endParaRPr lang="ru-RU"/>
        </a:p>
      </dgm:t>
    </dgm:pt>
    <dgm:pt modelId="{7C268751-758F-4F78-A7A7-579C52D5A74D}">
      <dgm:prSet phldrT="[Текст]" phldr="1"/>
      <dgm:spPr/>
      <dgm:t>
        <a:bodyPr/>
        <a:lstStyle/>
        <a:p>
          <a:endParaRPr lang="ru-RU" dirty="0"/>
        </a:p>
      </dgm:t>
    </dgm:pt>
    <dgm:pt modelId="{B3FA531E-BD29-4556-8D92-B634BD41CC1D}" type="parTrans" cxnId="{93B3C0B2-A725-4B2D-A620-A13C0B09F31D}">
      <dgm:prSet/>
      <dgm:spPr/>
      <dgm:t>
        <a:bodyPr/>
        <a:lstStyle/>
        <a:p>
          <a:endParaRPr lang="ru-RU"/>
        </a:p>
      </dgm:t>
    </dgm:pt>
    <dgm:pt modelId="{5DC48239-A3F2-4E01-9F13-B12DC9B04398}" type="sibTrans" cxnId="{93B3C0B2-A725-4B2D-A620-A13C0B09F31D}">
      <dgm:prSet/>
      <dgm:spPr/>
      <dgm:t>
        <a:bodyPr/>
        <a:lstStyle/>
        <a:p>
          <a:endParaRPr lang="ru-RU"/>
        </a:p>
      </dgm:t>
    </dgm:pt>
    <dgm:pt modelId="{4700447E-55EC-40B1-8B7A-9D01CB5065AB}">
      <dgm:prSet phldrT="[Текст]" phldr="1"/>
      <dgm:spPr/>
      <dgm:t>
        <a:bodyPr/>
        <a:lstStyle/>
        <a:p>
          <a:endParaRPr lang="ru-RU" dirty="0"/>
        </a:p>
      </dgm:t>
    </dgm:pt>
    <dgm:pt modelId="{C94F1039-2CC1-4E64-8708-72AE9861DF5C}" type="parTrans" cxnId="{7CE21E4D-D743-4BDF-8BAF-1E03D9D9A869}">
      <dgm:prSet/>
      <dgm:spPr/>
      <dgm:t>
        <a:bodyPr/>
        <a:lstStyle/>
        <a:p>
          <a:endParaRPr lang="ru-RU"/>
        </a:p>
      </dgm:t>
    </dgm:pt>
    <dgm:pt modelId="{5BD99A6E-9A45-4C81-8AE2-B02E052D1701}" type="sibTrans" cxnId="{7CE21E4D-D743-4BDF-8BAF-1E03D9D9A869}">
      <dgm:prSet/>
      <dgm:spPr/>
      <dgm:t>
        <a:bodyPr/>
        <a:lstStyle/>
        <a:p>
          <a:endParaRPr lang="ru-RU"/>
        </a:p>
      </dgm:t>
    </dgm:pt>
    <dgm:pt modelId="{B9E01F9A-D340-4A0B-A629-5DB628341A67}">
      <dgm:prSet phldrT="[Текст]" phldr="1"/>
      <dgm:spPr/>
      <dgm:t>
        <a:bodyPr/>
        <a:lstStyle/>
        <a:p>
          <a:endParaRPr lang="ru-RU" dirty="0"/>
        </a:p>
      </dgm:t>
    </dgm:pt>
    <dgm:pt modelId="{64898D46-B01C-4703-8EA9-A258708F972C}" type="parTrans" cxnId="{BF9CBA55-ED67-484F-8EC3-1CCEBC8E73F4}">
      <dgm:prSet/>
      <dgm:spPr/>
      <dgm:t>
        <a:bodyPr/>
        <a:lstStyle/>
        <a:p>
          <a:endParaRPr lang="ru-RU"/>
        </a:p>
      </dgm:t>
    </dgm:pt>
    <dgm:pt modelId="{A397383C-2319-4FF0-8ADB-862C3CE1E453}" type="sibTrans" cxnId="{BF9CBA55-ED67-484F-8EC3-1CCEBC8E73F4}">
      <dgm:prSet/>
      <dgm:spPr/>
      <dgm:t>
        <a:bodyPr/>
        <a:lstStyle/>
        <a:p>
          <a:endParaRPr lang="ru-RU"/>
        </a:p>
      </dgm:t>
    </dgm:pt>
    <dgm:pt modelId="{D9CA6DB6-B8F2-415E-91A8-752A8EF2949E}">
      <dgm:prSet phldrT="[Текст]" phldr="1"/>
      <dgm:spPr/>
      <dgm:t>
        <a:bodyPr/>
        <a:lstStyle/>
        <a:p>
          <a:endParaRPr lang="ru-RU"/>
        </a:p>
      </dgm:t>
    </dgm:pt>
    <dgm:pt modelId="{30E8D1DF-78F8-4FD5-8E54-6B8378EDD527}" type="parTrans" cxnId="{9A13460D-DB5C-4ECB-8B23-519A003C5BFA}">
      <dgm:prSet/>
      <dgm:spPr/>
      <dgm:t>
        <a:bodyPr/>
        <a:lstStyle/>
        <a:p>
          <a:endParaRPr lang="ru-RU"/>
        </a:p>
      </dgm:t>
    </dgm:pt>
    <dgm:pt modelId="{8D8141F6-0B55-438E-B03A-192F00FBA0AC}" type="sibTrans" cxnId="{9A13460D-DB5C-4ECB-8B23-519A003C5BFA}">
      <dgm:prSet/>
      <dgm:spPr/>
      <dgm:t>
        <a:bodyPr/>
        <a:lstStyle/>
        <a:p>
          <a:endParaRPr lang="ru-RU"/>
        </a:p>
      </dgm:t>
    </dgm:pt>
    <dgm:pt modelId="{BFDB1330-80C1-4643-A037-B47839DF3EAD}">
      <dgm:prSet/>
      <dgm:spPr/>
      <dgm:t>
        <a:bodyPr/>
        <a:lstStyle/>
        <a:p>
          <a:endParaRPr lang="ru-RU"/>
        </a:p>
      </dgm:t>
    </dgm:pt>
    <dgm:pt modelId="{C73AD3F2-5307-445A-858A-0C49A549AE5F}" type="parTrans" cxnId="{316121CE-21AF-4C32-838C-1F0125014CC8}">
      <dgm:prSet/>
      <dgm:spPr/>
      <dgm:t>
        <a:bodyPr/>
        <a:lstStyle/>
        <a:p>
          <a:endParaRPr lang="ru-RU"/>
        </a:p>
      </dgm:t>
    </dgm:pt>
    <dgm:pt modelId="{504EC3F7-FAB9-4043-ADF3-6D567113690B}" type="sibTrans" cxnId="{316121CE-21AF-4C32-838C-1F0125014CC8}">
      <dgm:prSet/>
      <dgm:spPr/>
      <dgm:t>
        <a:bodyPr/>
        <a:lstStyle/>
        <a:p>
          <a:endParaRPr lang="ru-RU"/>
        </a:p>
      </dgm:t>
    </dgm:pt>
    <dgm:pt modelId="{13ABDA78-1105-4BF1-98CA-1F572E8067D7}">
      <dgm:prSet/>
      <dgm:spPr/>
      <dgm:t>
        <a:bodyPr/>
        <a:lstStyle/>
        <a:p>
          <a:endParaRPr lang="ru-RU"/>
        </a:p>
      </dgm:t>
    </dgm:pt>
    <dgm:pt modelId="{1CA82ADE-1B59-4686-8037-251E6EE5FC9E}" type="parTrans" cxnId="{9905A475-58C6-48D3-AFED-7704B9787EBB}">
      <dgm:prSet/>
      <dgm:spPr/>
      <dgm:t>
        <a:bodyPr/>
        <a:lstStyle/>
        <a:p>
          <a:endParaRPr lang="ru-RU"/>
        </a:p>
      </dgm:t>
    </dgm:pt>
    <dgm:pt modelId="{3E346B51-BA53-479B-94DD-64952BB41928}" type="sibTrans" cxnId="{9905A475-58C6-48D3-AFED-7704B9787EBB}">
      <dgm:prSet/>
      <dgm:spPr/>
      <dgm:t>
        <a:bodyPr/>
        <a:lstStyle/>
        <a:p>
          <a:endParaRPr lang="ru-RU"/>
        </a:p>
      </dgm:t>
    </dgm:pt>
    <dgm:pt modelId="{E7A36F9D-145D-411F-9E88-246E6D6BBFC6}" type="pres">
      <dgm:prSet presAssocID="{FC79B965-9311-4F1E-99C8-8F39F3E876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9A8E7-3556-4AC6-AFA5-0885607F5C7F}" type="pres">
      <dgm:prSet presAssocID="{2332046D-1159-4C87-A4FF-49EB5F6E70B5}" presName="centerShape" presStyleLbl="node0" presStyleIdx="0" presStyleCnt="1"/>
      <dgm:spPr/>
      <dgm:t>
        <a:bodyPr/>
        <a:lstStyle/>
        <a:p>
          <a:endParaRPr lang="ru-RU"/>
        </a:p>
      </dgm:t>
    </dgm:pt>
    <dgm:pt modelId="{50408D40-814C-4347-9706-C386208A3D96}" type="pres">
      <dgm:prSet presAssocID="{C73AD3F2-5307-445A-858A-0C49A549AE5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88BD0969-4B4A-4B7D-BD31-07CF0C6CDF47}" type="pres">
      <dgm:prSet presAssocID="{C73AD3F2-5307-445A-858A-0C49A549AE5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81E429C-02B3-4089-8E1F-CAB95A177031}" type="pres">
      <dgm:prSet presAssocID="{BFDB1330-80C1-4643-A037-B47839DF3E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0B479-BBDE-4345-80C8-8044F26DDF18}" type="pres">
      <dgm:prSet presAssocID="{B3FA531E-BD29-4556-8D92-B634BD41CC1D}" presName="parTrans" presStyleLbl="sibTrans2D1" presStyleIdx="1" presStyleCnt="6"/>
      <dgm:spPr/>
      <dgm:t>
        <a:bodyPr/>
        <a:lstStyle/>
        <a:p>
          <a:endParaRPr lang="ru-RU"/>
        </a:p>
      </dgm:t>
    </dgm:pt>
    <dgm:pt modelId="{570E4487-5B31-4AB9-9977-629F6DE9DB5F}" type="pres">
      <dgm:prSet presAssocID="{B3FA531E-BD29-4556-8D92-B634BD41CC1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E1CE1B3-D081-4E11-B1F9-B2F46A7D7403}" type="pres">
      <dgm:prSet presAssocID="{7C268751-758F-4F78-A7A7-579C52D5A7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78D8-EB06-4611-9EFD-55630072674E}" type="pres">
      <dgm:prSet presAssocID="{C94F1039-2CC1-4E64-8708-72AE9861DF5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43A9A246-8E14-41DD-A9E0-541D380706BA}" type="pres">
      <dgm:prSet presAssocID="{C94F1039-2CC1-4E64-8708-72AE9861DF5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AA9C8D7-7CBA-4B96-A3B9-A48DFF2AC4D0}" type="pres">
      <dgm:prSet presAssocID="{4700447E-55EC-40B1-8B7A-9D01CB5065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B09DE-5F85-46B9-94EE-73F242CA1C09}" type="pres">
      <dgm:prSet presAssocID="{64898D46-B01C-4703-8EA9-A258708F972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A99864A5-352D-4563-8974-023F28AABAD4}" type="pres">
      <dgm:prSet presAssocID="{64898D46-B01C-4703-8EA9-A258708F972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003E01A-C3B6-425F-91D7-CD7CAA8FD766}" type="pres">
      <dgm:prSet presAssocID="{B9E01F9A-D340-4A0B-A629-5DB628341A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DC409-67B9-4FAA-9345-73FCB891D499}" type="pres">
      <dgm:prSet presAssocID="{30E8D1DF-78F8-4FD5-8E54-6B8378EDD527}" presName="parTrans" presStyleLbl="sibTrans2D1" presStyleIdx="4" presStyleCnt="6"/>
      <dgm:spPr/>
      <dgm:t>
        <a:bodyPr/>
        <a:lstStyle/>
        <a:p>
          <a:endParaRPr lang="ru-RU"/>
        </a:p>
      </dgm:t>
    </dgm:pt>
    <dgm:pt modelId="{BDE13DEA-0BAB-4775-A7EB-B6937FC0772A}" type="pres">
      <dgm:prSet presAssocID="{30E8D1DF-78F8-4FD5-8E54-6B8378EDD52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F317F25-6787-4803-8A03-D2B223B1DC38}" type="pres">
      <dgm:prSet presAssocID="{D9CA6DB6-B8F2-415E-91A8-752A8EF294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A1FDE-791F-4467-A2EB-E3C58F0E659E}" type="pres">
      <dgm:prSet presAssocID="{1CA82ADE-1B59-4686-8037-251E6EE5FC9E}" presName="parTrans" presStyleLbl="sibTrans2D1" presStyleIdx="5" presStyleCnt="6"/>
      <dgm:spPr/>
      <dgm:t>
        <a:bodyPr/>
        <a:lstStyle/>
        <a:p>
          <a:endParaRPr lang="ru-RU"/>
        </a:p>
      </dgm:t>
    </dgm:pt>
    <dgm:pt modelId="{C2E557F6-3C1C-4152-ADD3-67303D582CA3}" type="pres">
      <dgm:prSet presAssocID="{1CA82ADE-1B59-4686-8037-251E6EE5FC9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04B2E5B-68C1-48FC-AAC0-84A2C1386B90}" type="pres">
      <dgm:prSet presAssocID="{13ABDA78-1105-4BF1-98CA-1F572E8067D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121CE-21AF-4C32-838C-1F0125014CC8}" srcId="{2332046D-1159-4C87-A4FF-49EB5F6E70B5}" destId="{BFDB1330-80C1-4643-A037-B47839DF3EAD}" srcOrd="0" destOrd="0" parTransId="{C73AD3F2-5307-445A-858A-0C49A549AE5F}" sibTransId="{504EC3F7-FAB9-4043-ADF3-6D567113690B}"/>
    <dgm:cxn modelId="{A9DD4658-5DE4-47F4-B506-F496C1F9AA1C}" type="presOf" srcId="{30E8D1DF-78F8-4FD5-8E54-6B8378EDD527}" destId="{BDE13DEA-0BAB-4775-A7EB-B6937FC0772A}" srcOrd="1" destOrd="0" presId="urn:microsoft.com/office/officeart/2005/8/layout/radial5"/>
    <dgm:cxn modelId="{F86A6963-3FCA-434F-9F0D-60EE82D35A98}" type="presOf" srcId="{B9E01F9A-D340-4A0B-A629-5DB628341A67}" destId="{E003E01A-C3B6-425F-91D7-CD7CAA8FD766}" srcOrd="0" destOrd="0" presId="urn:microsoft.com/office/officeart/2005/8/layout/radial5"/>
    <dgm:cxn modelId="{A897B4F4-F16A-407F-BDDF-1E115F1F8646}" type="presOf" srcId="{B3FA531E-BD29-4556-8D92-B634BD41CC1D}" destId="{570E4487-5B31-4AB9-9977-629F6DE9DB5F}" srcOrd="1" destOrd="0" presId="urn:microsoft.com/office/officeart/2005/8/layout/radial5"/>
    <dgm:cxn modelId="{2B063E51-4E2D-40F3-BFCE-C00A0FC2A087}" type="presOf" srcId="{C73AD3F2-5307-445A-858A-0C49A549AE5F}" destId="{50408D40-814C-4347-9706-C386208A3D96}" srcOrd="0" destOrd="0" presId="urn:microsoft.com/office/officeart/2005/8/layout/radial5"/>
    <dgm:cxn modelId="{7CE21E4D-D743-4BDF-8BAF-1E03D9D9A869}" srcId="{2332046D-1159-4C87-A4FF-49EB5F6E70B5}" destId="{4700447E-55EC-40B1-8B7A-9D01CB5065AB}" srcOrd="2" destOrd="0" parTransId="{C94F1039-2CC1-4E64-8708-72AE9861DF5C}" sibTransId="{5BD99A6E-9A45-4C81-8AE2-B02E052D1701}"/>
    <dgm:cxn modelId="{52982F14-A765-4366-B919-DCBF94BA5557}" type="presOf" srcId="{1CA82ADE-1B59-4686-8037-251E6EE5FC9E}" destId="{BE2A1FDE-791F-4467-A2EB-E3C58F0E659E}" srcOrd="0" destOrd="0" presId="urn:microsoft.com/office/officeart/2005/8/layout/radial5"/>
    <dgm:cxn modelId="{9905A475-58C6-48D3-AFED-7704B9787EBB}" srcId="{2332046D-1159-4C87-A4FF-49EB5F6E70B5}" destId="{13ABDA78-1105-4BF1-98CA-1F572E8067D7}" srcOrd="5" destOrd="0" parTransId="{1CA82ADE-1B59-4686-8037-251E6EE5FC9E}" sibTransId="{3E346B51-BA53-479B-94DD-64952BB41928}"/>
    <dgm:cxn modelId="{9A13460D-DB5C-4ECB-8B23-519A003C5BFA}" srcId="{2332046D-1159-4C87-A4FF-49EB5F6E70B5}" destId="{D9CA6DB6-B8F2-415E-91A8-752A8EF2949E}" srcOrd="4" destOrd="0" parTransId="{30E8D1DF-78F8-4FD5-8E54-6B8378EDD527}" sibTransId="{8D8141F6-0B55-438E-B03A-192F00FBA0AC}"/>
    <dgm:cxn modelId="{2702CCC1-9BA8-4013-9809-92CFF83BD553}" type="presOf" srcId="{1CA82ADE-1B59-4686-8037-251E6EE5FC9E}" destId="{C2E557F6-3C1C-4152-ADD3-67303D582CA3}" srcOrd="1" destOrd="0" presId="urn:microsoft.com/office/officeart/2005/8/layout/radial5"/>
    <dgm:cxn modelId="{242D2DBF-08AD-4434-95DA-1D8A4C243FE7}" type="presOf" srcId="{BFDB1330-80C1-4643-A037-B47839DF3EAD}" destId="{F81E429C-02B3-4089-8E1F-CAB95A177031}" srcOrd="0" destOrd="0" presId="urn:microsoft.com/office/officeart/2005/8/layout/radial5"/>
    <dgm:cxn modelId="{476E3A24-0C12-4500-B9C6-AC4E0BCFC4C5}" type="presOf" srcId="{30E8D1DF-78F8-4FD5-8E54-6B8378EDD527}" destId="{E83DC409-67B9-4FAA-9345-73FCB891D499}" srcOrd="0" destOrd="0" presId="urn:microsoft.com/office/officeart/2005/8/layout/radial5"/>
    <dgm:cxn modelId="{EC8C212D-4B36-4613-9128-E06D839CB21D}" type="presOf" srcId="{2332046D-1159-4C87-A4FF-49EB5F6E70B5}" destId="{7639A8E7-3556-4AC6-AFA5-0885607F5C7F}" srcOrd="0" destOrd="0" presId="urn:microsoft.com/office/officeart/2005/8/layout/radial5"/>
    <dgm:cxn modelId="{894EF57F-797D-4084-BABD-2166CB142C75}" type="presOf" srcId="{64898D46-B01C-4703-8EA9-A258708F972C}" destId="{F8AB09DE-5F85-46B9-94EE-73F242CA1C09}" srcOrd="0" destOrd="0" presId="urn:microsoft.com/office/officeart/2005/8/layout/radial5"/>
    <dgm:cxn modelId="{760CFFDA-6492-4785-AE50-43AE74B6E689}" type="presOf" srcId="{13ABDA78-1105-4BF1-98CA-1F572E8067D7}" destId="{A04B2E5B-68C1-48FC-AAC0-84A2C1386B90}" srcOrd="0" destOrd="0" presId="urn:microsoft.com/office/officeart/2005/8/layout/radial5"/>
    <dgm:cxn modelId="{7DC1F7B7-7D5E-410B-B812-F24508F9641C}" type="presOf" srcId="{B3FA531E-BD29-4556-8D92-B634BD41CC1D}" destId="{28B0B479-BBDE-4345-80C8-8044F26DDF18}" srcOrd="0" destOrd="0" presId="urn:microsoft.com/office/officeart/2005/8/layout/radial5"/>
    <dgm:cxn modelId="{93B3C0B2-A725-4B2D-A620-A13C0B09F31D}" srcId="{2332046D-1159-4C87-A4FF-49EB5F6E70B5}" destId="{7C268751-758F-4F78-A7A7-579C52D5A74D}" srcOrd="1" destOrd="0" parTransId="{B3FA531E-BD29-4556-8D92-B634BD41CC1D}" sibTransId="{5DC48239-A3F2-4E01-9F13-B12DC9B04398}"/>
    <dgm:cxn modelId="{BF9CBA55-ED67-484F-8EC3-1CCEBC8E73F4}" srcId="{2332046D-1159-4C87-A4FF-49EB5F6E70B5}" destId="{B9E01F9A-D340-4A0B-A629-5DB628341A67}" srcOrd="3" destOrd="0" parTransId="{64898D46-B01C-4703-8EA9-A258708F972C}" sibTransId="{A397383C-2319-4FF0-8ADB-862C3CE1E453}"/>
    <dgm:cxn modelId="{2A9DFC41-C4D9-4A57-B8B5-30CC73F56B01}" type="presOf" srcId="{4700447E-55EC-40B1-8B7A-9D01CB5065AB}" destId="{4AA9C8D7-7CBA-4B96-A3B9-A48DFF2AC4D0}" srcOrd="0" destOrd="0" presId="urn:microsoft.com/office/officeart/2005/8/layout/radial5"/>
    <dgm:cxn modelId="{A147A61F-9287-42C9-ADB5-60364D629C24}" type="presOf" srcId="{D9CA6DB6-B8F2-415E-91A8-752A8EF2949E}" destId="{2F317F25-6787-4803-8A03-D2B223B1DC38}" srcOrd="0" destOrd="0" presId="urn:microsoft.com/office/officeart/2005/8/layout/radial5"/>
    <dgm:cxn modelId="{76B0BAD7-A1E2-4B14-9769-C40FCEED07D3}" type="presOf" srcId="{C73AD3F2-5307-445A-858A-0C49A549AE5F}" destId="{88BD0969-4B4A-4B7D-BD31-07CF0C6CDF47}" srcOrd="1" destOrd="0" presId="urn:microsoft.com/office/officeart/2005/8/layout/radial5"/>
    <dgm:cxn modelId="{76FBCF14-8CE4-43E8-897B-382E03139122}" type="presOf" srcId="{64898D46-B01C-4703-8EA9-A258708F972C}" destId="{A99864A5-352D-4563-8974-023F28AABAD4}" srcOrd="1" destOrd="0" presId="urn:microsoft.com/office/officeart/2005/8/layout/radial5"/>
    <dgm:cxn modelId="{36F7C60E-22AB-429F-ACDA-1DCFF1BB26A9}" type="presOf" srcId="{C94F1039-2CC1-4E64-8708-72AE9861DF5C}" destId="{43A9A246-8E14-41DD-A9E0-541D380706BA}" srcOrd="1" destOrd="0" presId="urn:microsoft.com/office/officeart/2005/8/layout/radial5"/>
    <dgm:cxn modelId="{A774A0B4-2927-4A98-907E-733E6E46E797}" srcId="{FC79B965-9311-4F1E-99C8-8F39F3E876FF}" destId="{2332046D-1159-4C87-A4FF-49EB5F6E70B5}" srcOrd="0" destOrd="0" parTransId="{DE5C120E-75FD-4FE9-B498-1B37733A8F26}" sibTransId="{02CF0554-C8F3-4E49-89BB-8CEF01EB202C}"/>
    <dgm:cxn modelId="{9DBD5E72-C8F9-49F6-A20D-CB9930F95359}" type="presOf" srcId="{C94F1039-2CC1-4E64-8708-72AE9861DF5C}" destId="{615E78D8-EB06-4611-9EFD-55630072674E}" srcOrd="0" destOrd="0" presId="urn:microsoft.com/office/officeart/2005/8/layout/radial5"/>
    <dgm:cxn modelId="{5B37F3D1-90A6-4437-A235-0CC3C898057B}" type="presOf" srcId="{FC79B965-9311-4F1E-99C8-8F39F3E876FF}" destId="{E7A36F9D-145D-411F-9E88-246E6D6BBFC6}" srcOrd="0" destOrd="0" presId="urn:microsoft.com/office/officeart/2005/8/layout/radial5"/>
    <dgm:cxn modelId="{F9A4936A-8D86-4BBA-A88D-CEC44857B5AD}" type="presOf" srcId="{7C268751-758F-4F78-A7A7-579C52D5A74D}" destId="{5E1CE1B3-D081-4E11-B1F9-B2F46A7D7403}" srcOrd="0" destOrd="0" presId="urn:microsoft.com/office/officeart/2005/8/layout/radial5"/>
    <dgm:cxn modelId="{742FF414-3369-4077-88A8-BA7723264533}" type="presParOf" srcId="{E7A36F9D-145D-411F-9E88-246E6D6BBFC6}" destId="{7639A8E7-3556-4AC6-AFA5-0885607F5C7F}" srcOrd="0" destOrd="0" presId="urn:microsoft.com/office/officeart/2005/8/layout/radial5"/>
    <dgm:cxn modelId="{8805A9E2-4D1D-49F4-B0B5-A5F78E7D87A6}" type="presParOf" srcId="{E7A36F9D-145D-411F-9E88-246E6D6BBFC6}" destId="{50408D40-814C-4347-9706-C386208A3D96}" srcOrd="1" destOrd="0" presId="urn:microsoft.com/office/officeart/2005/8/layout/radial5"/>
    <dgm:cxn modelId="{F6692637-C69C-4080-99FE-11DC8975B129}" type="presParOf" srcId="{50408D40-814C-4347-9706-C386208A3D96}" destId="{88BD0969-4B4A-4B7D-BD31-07CF0C6CDF47}" srcOrd="0" destOrd="0" presId="urn:microsoft.com/office/officeart/2005/8/layout/radial5"/>
    <dgm:cxn modelId="{8786D0F9-4C89-4A68-8A2E-B75ACAC7F60F}" type="presParOf" srcId="{E7A36F9D-145D-411F-9E88-246E6D6BBFC6}" destId="{F81E429C-02B3-4089-8E1F-CAB95A177031}" srcOrd="2" destOrd="0" presId="urn:microsoft.com/office/officeart/2005/8/layout/radial5"/>
    <dgm:cxn modelId="{D75BC7AE-D9B3-42E2-8AAB-CBC329C45896}" type="presParOf" srcId="{E7A36F9D-145D-411F-9E88-246E6D6BBFC6}" destId="{28B0B479-BBDE-4345-80C8-8044F26DDF18}" srcOrd="3" destOrd="0" presId="urn:microsoft.com/office/officeart/2005/8/layout/radial5"/>
    <dgm:cxn modelId="{1374EC80-875B-4AF2-91BC-A7A1000AF215}" type="presParOf" srcId="{28B0B479-BBDE-4345-80C8-8044F26DDF18}" destId="{570E4487-5B31-4AB9-9977-629F6DE9DB5F}" srcOrd="0" destOrd="0" presId="urn:microsoft.com/office/officeart/2005/8/layout/radial5"/>
    <dgm:cxn modelId="{403133BF-1267-420D-B0BE-6FEA3B6D64B0}" type="presParOf" srcId="{E7A36F9D-145D-411F-9E88-246E6D6BBFC6}" destId="{5E1CE1B3-D081-4E11-B1F9-B2F46A7D7403}" srcOrd="4" destOrd="0" presId="urn:microsoft.com/office/officeart/2005/8/layout/radial5"/>
    <dgm:cxn modelId="{E2A419EA-7964-4EE1-802B-A82B839E6465}" type="presParOf" srcId="{E7A36F9D-145D-411F-9E88-246E6D6BBFC6}" destId="{615E78D8-EB06-4611-9EFD-55630072674E}" srcOrd="5" destOrd="0" presId="urn:microsoft.com/office/officeart/2005/8/layout/radial5"/>
    <dgm:cxn modelId="{98897343-F68B-402E-BED8-C600A19CF90D}" type="presParOf" srcId="{615E78D8-EB06-4611-9EFD-55630072674E}" destId="{43A9A246-8E14-41DD-A9E0-541D380706BA}" srcOrd="0" destOrd="0" presId="urn:microsoft.com/office/officeart/2005/8/layout/radial5"/>
    <dgm:cxn modelId="{C6A475E9-893D-45BC-B28A-562C33B46403}" type="presParOf" srcId="{E7A36F9D-145D-411F-9E88-246E6D6BBFC6}" destId="{4AA9C8D7-7CBA-4B96-A3B9-A48DFF2AC4D0}" srcOrd="6" destOrd="0" presId="urn:microsoft.com/office/officeart/2005/8/layout/radial5"/>
    <dgm:cxn modelId="{87B3EF0B-C040-4BDB-8CCA-4E4C8317A94E}" type="presParOf" srcId="{E7A36F9D-145D-411F-9E88-246E6D6BBFC6}" destId="{F8AB09DE-5F85-46B9-94EE-73F242CA1C09}" srcOrd="7" destOrd="0" presId="urn:microsoft.com/office/officeart/2005/8/layout/radial5"/>
    <dgm:cxn modelId="{0FC36B19-FEF1-402B-AE5C-D7EBB9E70FF7}" type="presParOf" srcId="{F8AB09DE-5F85-46B9-94EE-73F242CA1C09}" destId="{A99864A5-352D-4563-8974-023F28AABAD4}" srcOrd="0" destOrd="0" presId="urn:microsoft.com/office/officeart/2005/8/layout/radial5"/>
    <dgm:cxn modelId="{5BFFA1A7-613C-46CB-A15E-B300BD15D437}" type="presParOf" srcId="{E7A36F9D-145D-411F-9E88-246E6D6BBFC6}" destId="{E003E01A-C3B6-425F-91D7-CD7CAA8FD766}" srcOrd="8" destOrd="0" presId="urn:microsoft.com/office/officeart/2005/8/layout/radial5"/>
    <dgm:cxn modelId="{35286048-9335-4BF7-B521-074EC3CCEED7}" type="presParOf" srcId="{E7A36F9D-145D-411F-9E88-246E6D6BBFC6}" destId="{E83DC409-67B9-4FAA-9345-73FCB891D499}" srcOrd="9" destOrd="0" presId="urn:microsoft.com/office/officeart/2005/8/layout/radial5"/>
    <dgm:cxn modelId="{F64F7B95-EDFE-4FF4-A1B8-7BB95FA90802}" type="presParOf" srcId="{E83DC409-67B9-4FAA-9345-73FCB891D499}" destId="{BDE13DEA-0BAB-4775-A7EB-B6937FC0772A}" srcOrd="0" destOrd="0" presId="urn:microsoft.com/office/officeart/2005/8/layout/radial5"/>
    <dgm:cxn modelId="{FB6C46B2-8ED4-4AF9-9D79-002936167B79}" type="presParOf" srcId="{E7A36F9D-145D-411F-9E88-246E6D6BBFC6}" destId="{2F317F25-6787-4803-8A03-D2B223B1DC38}" srcOrd="10" destOrd="0" presId="urn:microsoft.com/office/officeart/2005/8/layout/radial5"/>
    <dgm:cxn modelId="{3DB1EBE3-8CE6-496C-9889-CACFBFB32E8B}" type="presParOf" srcId="{E7A36F9D-145D-411F-9E88-246E6D6BBFC6}" destId="{BE2A1FDE-791F-4467-A2EB-E3C58F0E659E}" srcOrd="11" destOrd="0" presId="urn:microsoft.com/office/officeart/2005/8/layout/radial5"/>
    <dgm:cxn modelId="{287DFC78-5DE3-4442-B081-E724873809FD}" type="presParOf" srcId="{BE2A1FDE-791F-4467-A2EB-E3C58F0E659E}" destId="{C2E557F6-3C1C-4152-ADD3-67303D582CA3}" srcOrd="0" destOrd="0" presId="urn:microsoft.com/office/officeart/2005/8/layout/radial5"/>
    <dgm:cxn modelId="{C2DAADEF-0A25-497E-9568-4C7AB1C4C259}" type="presParOf" srcId="{E7A36F9D-145D-411F-9E88-246E6D6BBFC6}" destId="{A04B2E5B-68C1-48FC-AAC0-84A2C1386B9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9B965-9311-4F1E-99C8-8F39F3E876FF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332046D-1159-4C87-A4FF-49EB5F6E70B5}">
      <dgm:prSet phldrT="[Текст]"/>
      <dgm:spPr/>
      <dgm:t>
        <a:bodyPr/>
        <a:lstStyle/>
        <a:p>
          <a:r>
            <a:rPr lang="ru-RU" dirty="0" smtClean="0"/>
            <a:t>Ярославские ведомости</a:t>
          </a:r>
          <a:endParaRPr lang="ru-RU" dirty="0"/>
        </a:p>
      </dgm:t>
    </dgm:pt>
    <dgm:pt modelId="{DE5C120E-75FD-4FE9-B498-1B37733A8F26}" type="parTrans" cxnId="{A774A0B4-2927-4A98-907E-733E6E46E797}">
      <dgm:prSet/>
      <dgm:spPr/>
      <dgm:t>
        <a:bodyPr/>
        <a:lstStyle/>
        <a:p>
          <a:endParaRPr lang="ru-RU"/>
        </a:p>
      </dgm:t>
    </dgm:pt>
    <dgm:pt modelId="{02CF0554-C8F3-4E49-89BB-8CEF01EB202C}" type="sibTrans" cxnId="{A774A0B4-2927-4A98-907E-733E6E46E797}">
      <dgm:prSet/>
      <dgm:spPr/>
      <dgm:t>
        <a:bodyPr/>
        <a:lstStyle/>
        <a:p>
          <a:endParaRPr lang="ru-RU"/>
        </a:p>
      </dgm:t>
    </dgm:pt>
    <dgm:pt modelId="{7C268751-758F-4F78-A7A7-579C52D5A74D}">
      <dgm:prSet phldrT="[Текст]" phldr="1"/>
      <dgm:spPr/>
      <dgm:t>
        <a:bodyPr/>
        <a:lstStyle/>
        <a:p>
          <a:endParaRPr lang="ru-RU" dirty="0"/>
        </a:p>
      </dgm:t>
    </dgm:pt>
    <dgm:pt modelId="{B3FA531E-BD29-4556-8D92-B634BD41CC1D}" type="parTrans" cxnId="{93B3C0B2-A725-4B2D-A620-A13C0B09F31D}">
      <dgm:prSet/>
      <dgm:spPr/>
      <dgm:t>
        <a:bodyPr/>
        <a:lstStyle/>
        <a:p>
          <a:endParaRPr lang="ru-RU"/>
        </a:p>
      </dgm:t>
    </dgm:pt>
    <dgm:pt modelId="{5DC48239-A3F2-4E01-9F13-B12DC9B04398}" type="sibTrans" cxnId="{93B3C0B2-A725-4B2D-A620-A13C0B09F31D}">
      <dgm:prSet/>
      <dgm:spPr/>
      <dgm:t>
        <a:bodyPr/>
        <a:lstStyle/>
        <a:p>
          <a:endParaRPr lang="ru-RU"/>
        </a:p>
      </dgm:t>
    </dgm:pt>
    <dgm:pt modelId="{4700447E-55EC-40B1-8B7A-9D01CB5065AB}">
      <dgm:prSet phldrT="[Текст]" phldr="1"/>
      <dgm:spPr/>
      <dgm:t>
        <a:bodyPr/>
        <a:lstStyle/>
        <a:p>
          <a:endParaRPr lang="ru-RU" dirty="0"/>
        </a:p>
      </dgm:t>
    </dgm:pt>
    <dgm:pt modelId="{C94F1039-2CC1-4E64-8708-72AE9861DF5C}" type="parTrans" cxnId="{7CE21E4D-D743-4BDF-8BAF-1E03D9D9A869}">
      <dgm:prSet/>
      <dgm:spPr/>
      <dgm:t>
        <a:bodyPr/>
        <a:lstStyle/>
        <a:p>
          <a:endParaRPr lang="ru-RU"/>
        </a:p>
      </dgm:t>
    </dgm:pt>
    <dgm:pt modelId="{5BD99A6E-9A45-4C81-8AE2-B02E052D1701}" type="sibTrans" cxnId="{7CE21E4D-D743-4BDF-8BAF-1E03D9D9A869}">
      <dgm:prSet/>
      <dgm:spPr/>
      <dgm:t>
        <a:bodyPr/>
        <a:lstStyle/>
        <a:p>
          <a:endParaRPr lang="ru-RU"/>
        </a:p>
      </dgm:t>
    </dgm:pt>
    <dgm:pt modelId="{B9E01F9A-D340-4A0B-A629-5DB628341A67}">
      <dgm:prSet phldrT="[Текст]" phldr="1"/>
      <dgm:spPr/>
      <dgm:t>
        <a:bodyPr/>
        <a:lstStyle/>
        <a:p>
          <a:endParaRPr lang="ru-RU" dirty="0"/>
        </a:p>
      </dgm:t>
    </dgm:pt>
    <dgm:pt modelId="{64898D46-B01C-4703-8EA9-A258708F972C}" type="parTrans" cxnId="{BF9CBA55-ED67-484F-8EC3-1CCEBC8E73F4}">
      <dgm:prSet/>
      <dgm:spPr/>
      <dgm:t>
        <a:bodyPr/>
        <a:lstStyle/>
        <a:p>
          <a:endParaRPr lang="ru-RU"/>
        </a:p>
      </dgm:t>
    </dgm:pt>
    <dgm:pt modelId="{A397383C-2319-4FF0-8ADB-862C3CE1E453}" type="sibTrans" cxnId="{BF9CBA55-ED67-484F-8EC3-1CCEBC8E73F4}">
      <dgm:prSet/>
      <dgm:spPr/>
      <dgm:t>
        <a:bodyPr/>
        <a:lstStyle/>
        <a:p>
          <a:endParaRPr lang="ru-RU"/>
        </a:p>
      </dgm:t>
    </dgm:pt>
    <dgm:pt modelId="{D9CA6DB6-B8F2-415E-91A8-752A8EF2949E}">
      <dgm:prSet phldrT="[Текст]" phldr="1"/>
      <dgm:spPr/>
      <dgm:t>
        <a:bodyPr/>
        <a:lstStyle/>
        <a:p>
          <a:endParaRPr lang="ru-RU"/>
        </a:p>
      </dgm:t>
    </dgm:pt>
    <dgm:pt modelId="{30E8D1DF-78F8-4FD5-8E54-6B8378EDD527}" type="parTrans" cxnId="{9A13460D-DB5C-4ECB-8B23-519A003C5BFA}">
      <dgm:prSet/>
      <dgm:spPr/>
      <dgm:t>
        <a:bodyPr/>
        <a:lstStyle/>
        <a:p>
          <a:endParaRPr lang="ru-RU"/>
        </a:p>
      </dgm:t>
    </dgm:pt>
    <dgm:pt modelId="{8D8141F6-0B55-438E-B03A-192F00FBA0AC}" type="sibTrans" cxnId="{9A13460D-DB5C-4ECB-8B23-519A003C5BFA}">
      <dgm:prSet/>
      <dgm:spPr/>
      <dgm:t>
        <a:bodyPr/>
        <a:lstStyle/>
        <a:p>
          <a:endParaRPr lang="ru-RU"/>
        </a:p>
      </dgm:t>
    </dgm:pt>
    <dgm:pt modelId="{BFDB1330-80C1-4643-A037-B47839DF3EAD}">
      <dgm:prSet/>
      <dgm:spPr/>
      <dgm:t>
        <a:bodyPr/>
        <a:lstStyle/>
        <a:p>
          <a:endParaRPr lang="ru-RU"/>
        </a:p>
      </dgm:t>
    </dgm:pt>
    <dgm:pt modelId="{C73AD3F2-5307-445A-858A-0C49A549AE5F}" type="parTrans" cxnId="{316121CE-21AF-4C32-838C-1F0125014CC8}">
      <dgm:prSet/>
      <dgm:spPr/>
      <dgm:t>
        <a:bodyPr/>
        <a:lstStyle/>
        <a:p>
          <a:endParaRPr lang="ru-RU"/>
        </a:p>
      </dgm:t>
    </dgm:pt>
    <dgm:pt modelId="{504EC3F7-FAB9-4043-ADF3-6D567113690B}" type="sibTrans" cxnId="{316121CE-21AF-4C32-838C-1F0125014CC8}">
      <dgm:prSet/>
      <dgm:spPr/>
      <dgm:t>
        <a:bodyPr/>
        <a:lstStyle/>
        <a:p>
          <a:endParaRPr lang="ru-RU"/>
        </a:p>
      </dgm:t>
    </dgm:pt>
    <dgm:pt modelId="{13ABDA78-1105-4BF1-98CA-1F572E8067D7}">
      <dgm:prSet/>
      <dgm:spPr/>
      <dgm:t>
        <a:bodyPr/>
        <a:lstStyle/>
        <a:p>
          <a:endParaRPr lang="ru-RU"/>
        </a:p>
      </dgm:t>
    </dgm:pt>
    <dgm:pt modelId="{1CA82ADE-1B59-4686-8037-251E6EE5FC9E}" type="parTrans" cxnId="{9905A475-58C6-48D3-AFED-7704B9787EBB}">
      <dgm:prSet/>
      <dgm:spPr/>
      <dgm:t>
        <a:bodyPr/>
        <a:lstStyle/>
        <a:p>
          <a:endParaRPr lang="ru-RU"/>
        </a:p>
      </dgm:t>
    </dgm:pt>
    <dgm:pt modelId="{3E346B51-BA53-479B-94DD-64952BB41928}" type="sibTrans" cxnId="{9905A475-58C6-48D3-AFED-7704B9787EBB}">
      <dgm:prSet/>
      <dgm:spPr/>
      <dgm:t>
        <a:bodyPr/>
        <a:lstStyle/>
        <a:p>
          <a:endParaRPr lang="ru-RU"/>
        </a:p>
      </dgm:t>
    </dgm:pt>
    <dgm:pt modelId="{E7A36F9D-145D-411F-9E88-246E6D6BBFC6}" type="pres">
      <dgm:prSet presAssocID="{FC79B965-9311-4F1E-99C8-8F39F3E876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9A8E7-3556-4AC6-AFA5-0885607F5C7F}" type="pres">
      <dgm:prSet presAssocID="{2332046D-1159-4C87-A4FF-49EB5F6E70B5}" presName="centerShape" presStyleLbl="node0" presStyleIdx="0" presStyleCnt="1"/>
      <dgm:spPr/>
      <dgm:t>
        <a:bodyPr/>
        <a:lstStyle/>
        <a:p>
          <a:endParaRPr lang="ru-RU"/>
        </a:p>
      </dgm:t>
    </dgm:pt>
    <dgm:pt modelId="{50408D40-814C-4347-9706-C386208A3D96}" type="pres">
      <dgm:prSet presAssocID="{C73AD3F2-5307-445A-858A-0C49A549AE5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88BD0969-4B4A-4B7D-BD31-07CF0C6CDF47}" type="pres">
      <dgm:prSet presAssocID="{C73AD3F2-5307-445A-858A-0C49A549AE5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81E429C-02B3-4089-8E1F-CAB95A177031}" type="pres">
      <dgm:prSet presAssocID="{BFDB1330-80C1-4643-A037-B47839DF3E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0B479-BBDE-4345-80C8-8044F26DDF18}" type="pres">
      <dgm:prSet presAssocID="{B3FA531E-BD29-4556-8D92-B634BD41CC1D}" presName="parTrans" presStyleLbl="sibTrans2D1" presStyleIdx="1" presStyleCnt="6"/>
      <dgm:spPr/>
      <dgm:t>
        <a:bodyPr/>
        <a:lstStyle/>
        <a:p>
          <a:endParaRPr lang="ru-RU"/>
        </a:p>
      </dgm:t>
    </dgm:pt>
    <dgm:pt modelId="{570E4487-5B31-4AB9-9977-629F6DE9DB5F}" type="pres">
      <dgm:prSet presAssocID="{B3FA531E-BD29-4556-8D92-B634BD41CC1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E1CE1B3-D081-4E11-B1F9-B2F46A7D7403}" type="pres">
      <dgm:prSet presAssocID="{7C268751-758F-4F78-A7A7-579C52D5A7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78D8-EB06-4611-9EFD-55630072674E}" type="pres">
      <dgm:prSet presAssocID="{C94F1039-2CC1-4E64-8708-72AE9861DF5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43A9A246-8E14-41DD-A9E0-541D380706BA}" type="pres">
      <dgm:prSet presAssocID="{C94F1039-2CC1-4E64-8708-72AE9861DF5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AA9C8D7-7CBA-4B96-A3B9-A48DFF2AC4D0}" type="pres">
      <dgm:prSet presAssocID="{4700447E-55EC-40B1-8B7A-9D01CB5065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B09DE-5F85-46B9-94EE-73F242CA1C09}" type="pres">
      <dgm:prSet presAssocID="{64898D46-B01C-4703-8EA9-A258708F972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A99864A5-352D-4563-8974-023F28AABAD4}" type="pres">
      <dgm:prSet presAssocID="{64898D46-B01C-4703-8EA9-A258708F972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003E01A-C3B6-425F-91D7-CD7CAA8FD766}" type="pres">
      <dgm:prSet presAssocID="{B9E01F9A-D340-4A0B-A629-5DB628341A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DC409-67B9-4FAA-9345-73FCB891D499}" type="pres">
      <dgm:prSet presAssocID="{30E8D1DF-78F8-4FD5-8E54-6B8378EDD527}" presName="parTrans" presStyleLbl="sibTrans2D1" presStyleIdx="4" presStyleCnt="6"/>
      <dgm:spPr/>
      <dgm:t>
        <a:bodyPr/>
        <a:lstStyle/>
        <a:p>
          <a:endParaRPr lang="ru-RU"/>
        </a:p>
      </dgm:t>
    </dgm:pt>
    <dgm:pt modelId="{BDE13DEA-0BAB-4775-A7EB-B6937FC0772A}" type="pres">
      <dgm:prSet presAssocID="{30E8D1DF-78F8-4FD5-8E54-6B8378EDD52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F317F25-6787-4803-8A03-D2B223B1DC38}" type="pres">
      <dgm:prSet presAssocID="{D9CA6DB6-B8F2-415E-91A8-752A8EF294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A1FDE-791F-4467-A2EB-E3C58F0E659E}" type="pres">
      <dgm:prSet presAssocID="{1CA82ADE-1B59-4686-8037-251E6EE5FC9E}" presName="parTrans" presStyleLbl="sibTrans2D1" presStyleIdx="5" presStyleCnt="6"/>
      <dgm:spPr/>
      <dgm:t>
        <a:bodyPr/>
        <a:lstStyle/>
        <a:p>
          <a:endParaRPr lang="ru-RU"/>
        </a:p>
      </dgm:t>
    </dgm:pt>
    <dgm:pt modelId="{C2E557F6-3C1C-4152-ADD3-67303D582CA3}" type="pres">
      <dgm:prSet presAssocID="{1CA82ADE-1B59-4686-8037-251E6EE5FC9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04B2E5B-68C1-48FC-AAC0-84A2C1386B90}" type="pres">
      <dgm:prSet presAssocID="{13ABDA78-1105-4BF1-98CA-1F572E8067D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C71D1-C92A-4C0F-BABE-6F46AB5DDC8C}" type="presOf" srcId="{C73AD3F2-5307-445A-858A-0C49A549AE5F}" destId="{50408D40-814C-4347-9706-C386208A3D96}" srcOrd="0" destOrd="0" presId="urn:microsoft.com/office/officeart/2005/8/layout/radial5"/>
    <dgm:cxn modelId="{316121CE-21AF-4C32-838C-1F0125014CC8}" srcId="{2332046D-1159-4C87-A4FF-49EB5F6E70B5}" destId="{BFDB1330-80C1-4643-A037-B47839DF3EAD}" srcOrd="0" destOrd="0" parTransId="{C73AD3F2-5307-445A-858A-0C49A549AE5F}" sibTransId="{504EC3F7-FAB9-4043-ADF3-6D567113690B}"/>
    <dgm:cxn modelId="{D2B67543-8176-4A6B-B119-476676E40C68}" type="presOf" srcId="{B9E01F9A-D340-4A0B-A629-5DB628341A67}" destId="{E003E01A-C3B6-425F-91D7-CD7CAA8FD766}" srcOrd="0" destOrd="0" presId="urn:microsoft.com/office/officeart/2005/8/layout/radial5"/>
    <dgm:cxn modelId="{8C635B66-0540-4FA4-9363-40989AE8045F}" type="presOf" srcId="{1CA82ADE-1B59-4686-8037-251E6EE5FC9E}" destId="{C2E557F6-3C1C-4152-ADD3-67303D582CA3}" srcOrd="1" destOrd="0" presId="urn:microsoft.com/office/officeart/2005/8/layout/radial5"/>
    <dgm:cxn modelId="{7CE21E4D-D743-4BDF-8BAF-1E03D9D9A869}" srcId="{2332046D-1159-4C87-A4FF-49EB5F6E70B5}" destId="{4700447E-55EC-40B1-8B7A-9D01CB5065AB}" srcOrd="2" destOrd="0" parTransId="{C94F1039-2CC1-4E64-8708-72AE9861DF5C}" sibTransId="{5BD99A6E-9A45-4C81-8AE2-B02E052D1701}"/>
    <dgm:cxn modelId="{CF3527E2-0605-4C9A-A647-9148CB4E9E09}" type="presOf" srcId="{B3FA531E-BD29-4556-8D92-B634BD41CC1D}" destId="{570E4487-5B31-4AB9-9977-629F6DE9DB5F}" srcOrd="1" destOrd="0" presId="urn:microsoft.com/office/officeart/2005/8/layout/radial5"/>
    <dgm:cxn modelId="{9905A475-58C6-48D3-AFED-7704B9787EBB}" srcId="{2332046D-1159-4C87-A4FF-49EB5F6E70B5}" destId="{13ABDA78-1105-4BF1-98CA-1F572E8067D7}" srcOrd="5" destOrd="0" parTransId="{1CA82ADE-1B59-4686-8037-251E6EE5FC9E}" sibTransId="{3E346B51-BA53-479B-94DD-64952BB41928}"/>
    <dgm:cxn modelId="{5FAE3E2F-C9DB-48D2-875B-6C40C5D5FC85}" type="presOf" srcId="{2332046D-1159-4C87-A4FF-49EB5F6E70B5}" destId="{7639A8E7-3556-4AC6-AFA5-0885607F5C7F}" srcOrd="0" destOrd="0" presId="urn:microsoft.com/office/officeart/2005/8/layout/radial5"/>
    <dgm:cxn modelId="{6949BA76-B11E-4F29-AF1A-A27DC05EAC0F}" type="presOf" srcId="{BFDB1330-80C1-4643-A037-B47839DF3EAD}" destId="{F81E429C-02B3-4089-8E1F-CAB95A177031}" srcOrd="0" destOrd="0" presId="urn:microsoft.com/office/officeart/2005/8/layout/radial5"/>
    <dgm:cxn modelId="{9A13460D-DB5C-4ECB-8B23-519A003C5BFA}" srcId="{2332046D-1159-4C87-A4FF-49EB5F6E70B5}" destId="{D9CA6DB6-B8F2-415E-91A8-752A8EF2949E}" srcOrd="4" destOrd="0" parTransId="{30E8D1DF-78F8-4FD5-8E54-6B8378EDD527}" sibTransId="{8D8141F6-0B55-438E-B03A-192F00FBA0AC}"/>
    <dgm:cxn modelId="{4038BCBF-0A69-4442-8479-9117718FC084}" type="presOf" srcId="{64898D46-B01C-4703-8EA9-A258708F972C}" destId="{F8AB09DE-5F85-46B9-94EE-73F242CA1C09}" srcOrd="0" destOrd="0" presId="urn:microsoft.com/office/officeart/2005/8/layout/radial5"/>
    <dgm:cxn modelId="{3826704B-AB8F-4F00-BC2C-DB12EF6563D9}" type="presOf" srcId="{13ABDA78-1105-4BF1-98CA-1F572E8067D7}" destId="{A04B2E5B-68C1-48FC-AAC0-84A2C1386B90}" srcOrd="0" destOrd="0" presId="urn:microsoft.com/office/officeart/2005/8/layout/radial5"/>
    <dgm:cxn modelId="{EFF0AE23-E132-419C-A751-4A87F6A23D52}" type="presOf" srcId="{C94F1039-2CC1-4E64-8708-72AE9861DF5C}" destId="{43A9A246-8E14-41DD-A9E0-541D380706BA}" srcOrd="1" destOrd="0" presId="urn:microsoft.com/office/officeart/2005/8/layout/radial5"/>
    <dgm:cxn modelId="{65792A11-D535-46F6-A7B4-D937887435E7}" type="presOf" srcId="{30E8D1DF-78F8-4FD5-8E54-6B8378EDD527}" destId="{BDE13DEA-0BAB-4775-A7EB-B6937FC0772A}" srcOrd="1" destOrd="0" presId="urn:microsoft.com/office/officeart/2005/8/layout/radial5"/>
    <dgm:cxn modelId="{FA8353A8-FF16-4AAC-BD87-863BF4B6ED4B}" type="presOf" srcId="{C94F1039-2CC1-4E64-8708-72AE9861DF5C}" destId="{615E78D8-EB06-4611-9EFD-55630072674E}" srcOrd="0" destOrd="0" presId="urn:microsoft.com/office/officeart/2005/8/layout/radial5"/>
    <dgm:cxn modelId="{93B3C0B2-A725-4B2D-A620-A13C0B09F31D}" srcId="{2332046D-1159-4C87-A4FF-49EB5F6E70B5}" destId="{7C268751-758F-4F78-A7A7-579C52D5A74D}" srcOrd="1" destOrd="0" parTransId="{B3FA531E-BD29-4556-8D92-B634BD41CC1D}" sibTransId="{5DC48239-A3F2-4E01-9F13-B12DC9B04398}"/>
    <dgm:cxn modelId="{BF9CBA55-ED67-484F-8EC3-1CCEBC8E73F4}" srcId="{2332046D-1159-4C87-A4FF-49EB5F6E70B5}" destId="{B9E01F9A-D340-4A0B-A629-5DB628341A67}" srcOrd="3" destOrd="0" parTransId="{64898D46-B01C-4703-8EA9-A258708F972C}" sibTransId="{A397383C-2319-4FF0-8ADB-862C3CE1E453}"/>
    <dgm:cxn modelId="{78BD4EE7-15E1-496E-A9FB-22ADD9FCA6A2}" type="presOf" srcId="{64898D46-B01C-4703-8EA9-A258708F972C}" destId="{A99864A5-352D-4563-8974-023F28AABAD4}" srcOrd="1" destOrd="0" presId="urn:microsoft.com/office/officeart/2005/8/layout/radial5"/>
    <dgm:cxn modelId="{DA2CE232-916C-49F7-901D-93327FA12092}" type="presOf" srcId="{1CA82ADE-1B59-4686-8037-251E6EE5FC9E}" destId="{BE2A1FDE-791F-4467-A2EB-E3C58F0E659E}" srcOrd="0" destOrd="0" presId="urn:microsoft.com/office/officeart/2005/8/layout/radial5"/>
    <dgm:cxn modelId="{81FA967D-72DD-4FC4-BE2B-82B792651A3E}" type="presOf" srcId="{B3FA531E-BD29-4556-8D92-B634BD41CC1D}" destId="{28B0B479-BBDE-4345-80C8-8044F26DDF18}" srcOrd="0" destOrd="0" presId="urn:microsoft.com/office/officeart/2005/8/layout/radial5"/>
    <dgm:cxn modelId="{5D838381-E7AE-4A50-AB93-5ECF549ACA6B}" type="presOf" srcId="{7C268751-758F-4F78-A7A7-579C52D5A74D}" destId="{5E1CE1B3-D081-4E11-B1F9-B2F46A7D7403}" srcOrd="0" destOrd="0" presId="urn:microsoft.com/office/officeart/2005/8/layout/radial5"/>
    <dgm:cxn modelId="{8E5BDD93-FEAF-46B4-97D0-514A22AD29B2}" type="presOf" srcId="{4700447E-55EC-40B1-8B7A-9D01CB5065AB}" destId="{4AA9C8D7-7CBA-4B96-A3B9-A48DFF2AC4D0}" srcOrd="0" destOrd="0" presId="urn:microsoft.com/office/officeart/2005/8/layout/radial5"/>
    <dgm:cxn modelId="{A774A0B4-2927-4A98-907E-733E6E46E797}" srcId="{FC79B965-9311-4F1E-99C8-8F39F3E876FF}" destId="{2332046D-1159-4C87-A4FF-49EB5F6E70B5}" srcOrd="0" destOrd="0" parTransId="{DE5C120E-75FD-4FE9-B498-1B37733A8F26}" sibTransId="{02CF0554-C8F3-4E49-89BB-8CEF01EB202C}"/>
    <dgm:cxn modelId="{C244DC55-5333-4905-A904-1B9919967EDB}" type="presOf" srcId="{30E8D1DF-78F8-4FD5-8E54-6B8378EDD527}" destId="{E83DC409-67B9-4FAA-9345-73FCB891D499}" srcOrd="0" destOrd="0" presId="urn:microsoft.com/office/officeart/2005/8/layout/radial5"/>
    <dgm:cxn modelId="{256D9C23-65FB-4CDE-A744-7E1DAF19A246}" type="presOf" srcId="{C73AD3F2-5307-445A-858A-0C49A549AE5F}" destId="{88BD0969-4B4A-4B7D-BD31-07CF0C6CDF47}" srcOrd="1" destOrd="0" presId="urn:microsoft.com/office/officeart/2005/8/layout/radial5"/>
    <dgm:cxn modelId="{369531CA-63FF-4426-BAF6-3443B1AB49C4}" type="presOf" srcId="{D9CA6DB6-B8F2-415E-91A8-752A8EF2949E}" destId="{2F317F25-6787-4803-8A03-D2B223B1DC38}" srcOrd="0" destOrd="0" presId="urn:microsoft.com/office/officeart/2005/8/layout/radial5"/>
    <dgm:cxn modelId="{2763F18C-AD8E-44DD-9D32-AA907D06A996}" type="presOf" srcId="{FC79B965-9311-4F1E-99C8-8F39F3E876FF}" destId="{E7A36F9D-145D-411F-9E88-246E6D6BBFC6}" srcOrd="0" destOrd="0" presId="urn:microsoft.com/office/officeart/2005/8/layout/radial5"/>
    <dgm:cxn modelId="{609F7F5A-B26A-432A-9168-D99656D1780C}" type="presParOf" srcId="{E7A36F9D-145D-411F-9E88-246E6D6BBFC6}" destId="{7639A8E7-3556-4AC6-AFA5-0885607F5C7F}" srcOrd="0" destOrd="0" presId="urn:microsoft.com/office/officeart/2005/8/layout/radial5"/>
    <dgm:cxn modelId="{54CDCE3A-2685-4898-A30F-F8D0355B74F8}" type="presParOf" srcId="{E7A36F9D-145D-411F-9E88-246E6D6BBFC6}" destId="{50408D40-814C-4347-9706-C386208A3D96}" srcOrd="1" destOrd="0" presId="urn:microsoft.com/office/officeart/2005/8/layout/radial5"/>
    <dgm:cxn modelId="{BC3963F5-8756-4024-A262-F819513064ED}" type="presParOf" srcId="{50408D40-814C-4347-9706-C386208A3D96}" destId="{88BD0969-4B4A-4B7D-BD31-07CF0C6CDF47}" srcOrd="0" destOrd="0" presId="urn:microsoft.com/office/officeart/2005/8/layout/radial5"/>
    <dgm:cxn modelId="{EFF8717B-3096-49B9-8B3F-8F8E5C63F7C3}" type="presParOf" srcId="{E7A36F9D-145D-411F-9E88-246E6D6BBFC6}" destId="{F81E429C-02B3-4089-8E1F-CAB95A177031}" srcOrd="2" destOrd="0" presId="urn:microsoft.com/office/officeart/2005/8/layout/radial5"/>
    <dgm:cxn modelId="{CCC6D84C-4F02-4F2A-8C00-358C1711E7E7}" type="presParOf" srcId="{E7A36F9D-145D-411F-9E88-246E6D6BBFC6}" destId="{28B0B479-BBDE-4345-80C8-8044F26DDF18}" srcOrd="3" destOrd="0" presId="urn:microsoft.com/office/officeart/2005/8/layout/radial5"/>
    <dgm:cxn modelId="{6003BAAB-EDB7-4D8B-A3A7-48C5D9690595}" type="presParOf" srcId="{28B0B479-BBDE-4345-80C8-8044F26DDF18}" destId="{570E4487-5B31-4AB9-9977-629F6DE9DB5F}" srcOrd="0" destOrd="0" presId="urn:microsoft.com/office/officeart/2005/8/layout/radial5"/>
    <dgm:cxn modelId="{72BCEF6C-B660-4CB1-B3A8-E23309888D7A}" type="presParOf" srcId="{E7A36F9D-145D-411F-9E88-246E6D6BBFC6}" destId="{5E1CE1B3-D081-4E11-B1F9-B2F46A7D7403}" srcOrd="4" destOrd="0" presId="urn:microsoft.com/office/officeart/2005/8/layout/radial5"/>
    <dgm:cxn modelId="{03FAC11D-B4BA-43D8-8A01-49DE69335528}" type="presParOf" srcId="{E7A36F9D-145D-411F-9E88-246E6D6BBFC6}" destId="{615E78D8-EB06-4611-9EFD-55630072674E}" srcOrd="5" destOrd="0" presId="urn:microsoft.com/office/officeart/2005/8/layout/radial5"/>
    <dgm:cxn modelId="{2EDB9213-EF02-4FDB-A9B3-DA0112514EE9}" type="presParOf" srcId="{615E78D8-EB06-4611-9EFD-55630072674E}" destId="{43A9A246-8E14-41DD-A9E0-541D380706BA}" srcOrd="0" destOrd="0" presId="urn:microsoft.com/office/officeart/2005/8/layout/radial5"/>
    <dgm:cxn modelId="{3F957A29-D749-47DF-9719-53592B12D1BF}" type="presParOf" srcId="{E7A36F9D-145D-411F-9E88-246E6D6BBFC6}" destId="{4AA9C8D7-7CBA-4B96-A3B9-A48DFF2AC4D0}" srcOrd="6" destOrd="0" presId="urn:microsoft.com/office/officeart/2005/8/layout/radial5"/>
    <dgm:cxn modelId="{D50BA733-F20B-4576-B674-F5BC6DD3DC57}" type="presParOf" srcId="{E7A36F9D-145D-411F-9E88-246E6D6BBFC6}" destId="{F8AB09DE-5F85-46B9-94EE-73F242CA1C09}" srcOrd="7" destOrd="0" presId="urn:microsoft.com/office/officeart/2005/8/layout/radial5"/>
    <dgm:cxn modelId="{7DA1786C-537C-41B9-AAFE-F26F34FB520D}" type="presParOf" srcId="{F8AB09DE-5F85-46B9-94EE-73F242CA1C09}" destId="{A99864A5-352D-4563-8974-023F28AABAD4}" srcOrd="0" destOrd="0" presId="urn:microsoft.com/office/officeart/2005/8/layout/radial5"/>
    <dgm:cxn modelId="{2FD3D607-75D3-44C3-8C6C-1DA4684D0992}" type="presParOf" srcId="{E7A36F9D-145D-411F-9E88-246E6D6BBFC6}" destId="{E003E01A-C3B6-425F-91D7-CD7CAA8FD766}" srcOrd="8" destOrd="0" presId="urn:microsoft.com/office/officeart/2005/8/layout/radial5"/>
    <dgm:cxn modelId="{D6849DCE-D97A-4A03-B9FB-F81B9300F466}" type="presParOf" srcId="{E7A36F9D-145D-411F-9E88-246E6D6BBFC6}" destId="{E83DC409-67B9-4FAA-9345-73FCB891D499}" srcOrd="9" destOrd="0" presId="urn:microsoft.com/office/officeart/2005/8/layout/radial5"/>
    <dgm:cxn modelId="{E3973F21-B34A-4177-873F-AE1D59A89761}" type="presParOf" srcId="{E83DC409-67B9-4FAA-9345-73FCB891D499}" destId="{BDE13DEA-0BAB-4775-A7EB-B6937FC0772A}" srcOrd="0" destOrd="0" presId="urn:microsoft.com/office/officeart/2005/8/layout/radial5"/>
    <dgm:cxn modelId="{A7B4EA49-0145-471E-BE43-B3B394EDC802}" type="presParOf" srcId="{E7A36F9D-145D-411F-9E88-246E6D6BBFC6}" destId="{2F317F25-6787-4803-8A03-D2B223B1DC38}" srcOrd="10" destOrd="0" presId="urn:microsoft.com/office/officeart/2005/8/layout/radial5"/>
    <dgm:cxn modelId="{37823D22-E832-43C7-AC44-81FC402230D7}" type="presParOf" srcId="{E7A36F9D-145D-411F-9E88-246E6D6BBFC6}" destId="{BE2A1FDE-791F-4467-A2EB-E3C58F0E659E}" srcOrd="11" destOrd="0" presId="urn:microsoft.com/office/officeart/2005/8/layout/radial5"/>
    <dgm:cxn modelId="{400072E0-AD0D-42EA-9D04-30202C7F5896}" type="presParOf" srcId="{BE2A1FDE-791F-4467-A2EB-E3C58F0E659E}" destId="{C2E557F6-3C1C-4152-ADD3-67303D582CA3}" srcOrd="0" destOrd="0" presId="urn:microsoft.com/office/officeart/2005/8/layout/radial5"/>
    <dgm:cxn modelId="{02D17287-7677-4430-A6DE-1EFF28074744}" type="presParOf" srcId="{E7A36F9D-145D-411F-9E88-246E6D6BBFC6}" destId="{A04B2E5B-68C1-48FC-AAC0-84A2C1386B9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9A8E7-3556-4AC6-AFA5-0885607F5C7F}">
      <dsp:nvSpPr>
        <dsp:cNvPr id="0" name=""/>
        <dsp:cNvSpPr/>
      </dsp:nvSpPr>
      <dsp:spPr>
        <a:xfrm>
          <a:off x="1045856" y="1297884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Уединённый пошехонец</a:t>
          </a:r>
          <a:endParaRPr lang="ru-RU" sz="800" kern="1200" dirty="0"/>
        </a:p>
      </dsp:txBody>
      <dsp:txXfrm>
        <a:off x="1171890" y="1423918"/>
        <a:ext cx="608547" cy="608547"/>
      </dsp:txXfrm>
    </dsp:sp>
    <dsp:sp modelId="{50408D40-814C-4347-9706-C386208A3D96}">
      <dsp:nvSpPr>
        <dsp:cNvPr id="0" name=""/>
        <dsp:cNvSpPr/>
      </dsp:nvSpPr>
      <dsp:spPr>
        <a:xfrm rot="16200000">
          <a:off x="1384696" y="984176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12136" y="1070138"/>
        <a:ext cx="128055" cy="175565"/>
      </dsp:txXfrm>
    </dsp:sp>
    <dsp:sp modelId="{F81E429C-02B3-4089-8E1F-CAB95A177031}">
      <dsp:nvSpPr>
        <dsp:cNvPr id="0" name=""/>
        <dsp:cNvSpPr/>
      </dsp:nvSpPr>
      <dsp:spPr>
        <a:xfrm>
          <a:off x="1045856" y="92108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71890" y="218142"/>
        <a:ext cx="608547" cy="608547"/>
      </dsp:txXfrm>
    </dsp:sp>
    <dsp:sp modelId="{28B0B479-BBDE-4345-80C8-8044F26DDF18}">
      <dsp:nvSpPr>
        <dsp:cNvPr id="0" name=""/>
        <dsp:cNvSpPr/>
      </dsp:nvSpPr>
      <dsp:spPr>
        <a:xfrm rot="19800000">
          <a:off x="1902328" y="1283032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906004" y="1355274"/>
        <a:ext cx="128055" cy="175565"/>
      </dsp:txXfrm>
    </dsp:sp>
    <dsp:sp modelId="{5E1CE1B3-D081-4E11-B1F9-B2F46A7D7403}">
      <dsp:nvSpPr>
        <dsp:cNvPr id="0" name=""/>
        <dsp:cNvSpPr/>
      </dsp:nvSpPr>
      <dsp:spPr>
        <a:xfrm>
          <a:off x="2090088" y="694996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216122" y="821030"/>
        <a:ext cx="608547" cy="608547"/>
      </dsp:txXfrm>
    </dsp:sp>
    <dsp:sp modelId="{615E78D8-EB06-4611-9EFD-55630072674E}">
      <dsp:nvSpPr>
        <dsp:cNvPr id="0" name=""/>
        <dsp:cNvSpPr/>
      </dsp:nvSpPr>
      <dsp:spPr>
        <a:xfrm rot="1800000">
          <a:off x="1902328" y="1880742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906004" y="1925544"/>
        <a:ext cx="128055" cy="175565"/>
      </dsp:txXfrm>
    </dsp:sp>
    <dsp:sp modelId="{4AA9C8D7-7CBA-4B96-A3B9-A48DFF2AC4D0}">
      <dsp:nvSpPr>
        <dsp:cNvPr id="0" name=""/>
        <dsp:cNvSpPr/>
      </dsp:nvSpPr>
      <dsp:spPr>
        <a:xfrm>
          <a:off x="2090088" y="1900772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216122" y="2026806"/>
        <a:ext cx="608547" cy="608547"/>
      </dsp:txXfrm>
    </dsp:sp>
    <dsp:sp modelId="{F8AB09DE-5F85-46B9-94EE-73F242CA1C09}">
      <dsp:nvSpPr>
        <dsp:cNvPr id="0" name=""/>
        <dsp:cNvSpPr/>
      </dsp:nvSpPr>
      <dsp:spPr>
        <a:xfrm rot="5400000">
          <a:off x="1384696" y="2179597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12136" y="2210679"/>
        <a:ext cx="128055" cy="175565"/>
      </dsp:txXfrm>
    </dsp:sp>
    <dsp:sp modelId="{E003E01A-C3B6-425F-91D7-CD7CAA8FD766}">
      <dsp:nvSpPr>
        <dsp:cNvPr id="0" name=""/>
        <dsp:cNvSpPr/>
      </dsp:nvSpPr>
      <dsp:spPr>
        <a:xfrm>
          <a:off x="1045856" y="2503660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171890" y="2629694"/>
        <a:ext cx="608547" cy="608547"/>
      </dsp:txXfrm>
    </dsp:sp>
    <dsp:sp modelId="{E83DC409-67B9-4FAA-9345-73FCB891D499}">
      <dsp:nvSpPr>
        <dsp:cNvPr id="0" name=""/>
        <dsp:cNvSpPr/>
      </dsp:nvSpPr>
      <dsp:spPr>
        <a:xfrm rot="9000000">
          <a:off x="867064" y="1880742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918268" y="1925544"/>
        <a:ext cx="128055" cy="175565"/>
      </dsp:txXfrm>
    </dsp:sp>
    <dsp:sp modelId="{2F317F25-6787-4803-8A03-D2B223B1DC38}">
      <dsp:nvSpPr>
        <dsp:cNvPr id="0" name=""/>
        <dsp:cNvSpPr/>
      </dsp:nvSpPr>
      <dsp:spPr>
        <a:xfrm>
          <a:off x="1624" y="1900772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7658" y="2026806"/>
        <a:ext cx="608547" cy="608547"/>
      </dsp:txXfrm>
    </dsp:sp>
    <dsp:sp modelId="{BE2A1FDE-791F-4467-A2EB-E3C58F0E659E}">
      <dsp:nvSpPr>
        <dsp:cNvPr id="0" name=""/>
        <dsp:cNvSpPr/>
      </dsp:nvSpPr>
      <dsp:spPr>
        <a:xfrm rot="12600000">
          <a:off x="867064" y="1283032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918268" y="1355274"/>
        <a:ext cx="128055" cy="175565"/>
      </dsp:txXfrm>
    </dsp:sp>
    <dsp:sp modelId="{A04B2E5B-68C1-48FC-AAC0-84A2C1386B90}">
      <dsp:nvSpPr>
        <dsp:cNvPr id="0" name=""/>
        <dsp:cNvSpPr/>
      </dsp:nvSpPr>
      <dsp:spPr>
        <a:xfrm>
          <a:off x="1624" y="694996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7658" y="821030"/>
        <a:ext cx="608547" cy="608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9A8E7-3556-4AC6-AFA5-0885607F5C7F}">
      <dsp:nvSpPr>
        <dsp:cNvPr id="0" name=""/>
        <dsp:cNvSpPr/>
      </dsp:nvSpPr>
      <dsp:spPr>
        <a:xfrm>
          <a:off x="1045856" y="1297884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Ярославские ведомости</a:t>
          </a:r>
          <a:endParaRPr lang="ru-RU" sz="800" kern="1200" dirty="0"/>
        </a:p>
      </dsp:txBody>
      <dsp:txXfrm>
        <a:off x="1171890" y="1423918"/>
        <a:ext cx="608547" cy="608547"/>
      </dsp:txXfrm>
    </dsp:sp>
    <dsp:sp modelId="{50408D40-814C-4347-9706-C386208A3D96}">
      <dsp:nvSpPr>
        <dsp:cNvPr id="0" name=""/>
        <dsp:cNvSpPr/>
      </dsp:nvSpPr>
      <dsp:spPr>
        <a:xfrm rot="16200000">
          <a:off x="1384696" y="984176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12136" y="1070138"/>
        <a:ext cx="128055" cy="175565"/>
      </dsp:txXfrm>
    </dsp:sp>
    <dsp:sp modelId="{F81E429C-02B3-4089-8E1F-CAB95A177031}">
      <dsp:nvSpPr>
        <dsp:cNvPr id="0" name=""/>
        <dsp:cNvSpPr/>
      </dsp:nvSpPr>
      <dsp:spPr>
        <a:xfrm>
          <a:off x="1045856" y="92108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71890" y="218142"/>
        <a:ext cx="608547" cy="608547"/>
      </dsp:txXfrm>
    </dsp:sp>
    <dsp:sp modelId="{28B0B479-BBDE-4345-80C8-8044F26DDF18}">
      <dsp:nvSpPr>
        <dsp:cNvPr id="0" name=""/>
        <dsp:cNvSpPr/>
      </dsp:nvSpPr>
      <dsp:spPr>
        <a:xfrm rot="19800000">
          <a:off x="1902328" y="1283032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906004" y="1355274"/>
        <a:ext cx="128055" cy="175565"/>
      </dsp:txXfrm>
    </dsp:sp>
    <dsp:sp modelId="{5E1CE1B3-D081-4E11-B1F9-B2F46A7D7403}">
      <dsp:nvSpPr>
        <dsp:cNvPr id="0" name=""/>
        <dsp:cNvSpPr/>
      </dsp:nvSpPr>
      <dsp:spPr>
        <a:xfrm>
          <a:off x="2090088" y="694996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216122" y="821030"/>
        <a:ext cx="608547" cy="608547"/>
      </dsp:txXfrm>
    </dsp:sp>
    <dsp:sp modelId="{615E78D8-EB06-4611-9EFD-55630072674E}">
      <dsp:nvSpPr>
        <dsp:cNvPr id="0" name=""/>
        <dsp:cNvSpPr/>
      </dsp:nvSpPr>
      <dsp:spPr>
        <a:xfrm rot="1800000">
          <a:off x="1902328" y="1880742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906004" y="1925544"/>
        <a:ext cx="128055" cy="175565"/>
      </dsp:txXfrm>
    </dsp:sp>
    <dsp:sp modelId="{4AA9C8D7-7CBA-4B96-A3B9-A48DFF2AC4D0}">
      <dsp:nvSpPr>
        <dsp:cNvPr id="0" name=""/>
        <dsp:cNvSpPr/>
      </dsp:nvSpPr>
      <dsp:spPr>
        <a:xfrm>
          <a:off x="2090088" y="1900772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216122" y="2026806"/>
        <a:ext cx="608547" cy="608547"/>
      </dsp:txXfrm>
    </dsp:sp>
    <dsp:sp modelId="{F8AB09DE-5F85-46B9-94EE-73F242CA1C09}">
      <dsp:nvSpPr>
        <dsp:cNvPr id="0" name=""/>
        <dsp:cNvSpPr/>
      </dsp:nvSpPr>
      <dsp:spPr>
        <a:xfrm rot="5400000">
          <a:off x="1384696" y="2179597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12136" y="2210679"/>
        <a:ext cx="128055" cy="175565"/>
      </dsp:txXfrm>
    </dsp:sp>
    <dsp:sp modelId="{E003E01A-C3B6-425F-91D7-CD7CAA8FD766}">
      <dsp:nvSpPr>
        <dsp:cNvPr id="0" name=""/>
        <dsp:cNvSpPr/>
      </dsp:nvSpPr>
      <dsp:spPr>
        <a:xfrm>
          <a:off x="1045856" y="2503660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171890" y="2629694"/>
        <a:ext cx="608547" cy="608547"/>
      </dsp:txXfrm>
    </dsp:sp>
    <dsp:sp modelId="{E83DC409-67B9-4FAA-9345-73FCB891D499}">
      <dsp:nvSpPr>
        <dsp:cNvPr id="0" name=""/>
        <dsp:cNvSpPr/>
      </dsp:nvSpPr>
      <dsp:spPr>
        <a:xfrm rot="9000000">
          <a:off x="867064" y="1880742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918268" y="1925544"/>
        <a:ext cx="128055" cy="175565"/>
      </dsp:txXfrm>
    </dsp:sp>
    <dsp:sp modelId="{2F317F25-6787-4803-8A03-D2B223B1DC38}">
      <dsp:nvSpPr>
        <dsp:cNvPr id="0" name=""/>
        <dsp:cNvSpPr/>
      </dsp:nvSpPr>
      <dsp:spPr>
        <a:xfrm>
          <a:off x="1624" y="1900772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7658" y="2026806"/>
        <a:ext cx="608547" cy="608547"/>
      </dsp:txXfrm>
    </dsp:sp>
    <dsp:sp modelId="{BE2A1FDE-791F-4467-A2EB-E3C58F0E659E}">
      <dsp:nvSpPr>
        <dsp:cNvPr id="0" name=""/>
        <dsp:cNvSpPr/>
      </dsp:nvSpPr>
      <dsp:spPr>
        <a:xfrm rot="12600000">
          <a:off x="867064" y="1283032"/>
          <a:ext cx="182935" cy="29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918268" y="1355274"/>
        <a:ext cx="128055" cy="175565"/>
      </dsp:txXfrm>
    </dsp:sp>
    <dsp:sp modelId="{A04B2E5B-68C1-48FC-AAC0-84A2C1386B90}">
      <dsp:nvSpPr>
        <dsp:cNvPr id="0" name=""/>
        <dsp:cNvSpPr/>
      </dsp:nvSpPr>
      <dsp:spPr>
        <a:xfrm>
          <a:off x="1624" y="694996"/>
          <a:ext cx="860615" cy="860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7658" y="821030"/>
        <a:ext cx="608547" cy="608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690BB-1435-43E6-BAE6-07C9C12CA28E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61E22-A0BF-4BC3-9683-DB337B3199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3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902E51-BE94-426C-A8E8-79BA861D63C5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EF74F4-0E0B-4CB3-9817-D574E874B1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72274-9776-43C9-B96E-AAF93F95C741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9B0F-A83D-42A6-9CA3-CD12E4379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86EBF-2C71-41D1-ADD6-EED5B77F2FA9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A50A8-2E60-4763-A67B-EDF68F2EC1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EE625-84EF-45BA-A3D4-82C2F6978C2E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6AE5A-ACEB-4B94-A41F-F3279994C9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36DD4-B005-472C-9F2B-A4BA67C04457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A487F-358A-4A94-AB14-AF2785E55A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7DB34-D897-458E-B38B-2C6F827C0929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32C22-8081-4FCE-8148-72B8DC844C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989D4-3A2C-4F56-874B-819D6FC8E7ED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7477C-EE57-474B-BE2E-5FFF33738E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32416-E2C1-4501-939E-846AB9321248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105A3-930D-4D7F-B334-E6AB9DDA2F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B9132-1E23-41A9-A01F-CCDB8D8357F9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02EAC-082F-4BC5-930D-0EBCC014F5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8F24B-55A4-4BFF-BD8D-EBCBBC8AA968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861E0-DDE8-44CE-A3D0-B27A0D336F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D7276-F586-46F0-8342-D5FC00E997BE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0F917-71B5-4BBD-826E-0DE76EAA74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9EF99-9D69-4746-9090-F0F6F3816265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F196-DC18-42E3-9302-79F2599B50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A19D4A-D77E-472A-A192-174B594F58CD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465F5D-2162-407C-8604-E0B398ACDB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cdt-psh.edu.yar.ru/iocpsh/proekt_literaturnaya_karta_poshehonskogo_kraya/zhurnal__quot_uedinenniy_poshehonets__4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ib.yar.ru/wp-content/uploads/2019/06/YAroslavskaya-zhurnalistika-Stranicy-istorii-1.pdf" TargetMode="External"/><Relationship Id="rId5" Type="http://schemas.openxmlformats.org/officeDocument/2006/relationships/hyperlink" Target="https://ru.wikipedia.org/wiki/%D0%96%D1%83%D1%80%D0%BD%D0%B0%D0%BB%D0%B8%D1%81%D1%82%D0%B8%D0%BA%D0%B0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1428728" y="1428736"/>
            <a:ext cx="6383632" cy="150019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rtlCol="0" anchor="b" anchorCtr="0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B72A13"/>
              </a:solidFill>
              <a:effectLst>
                <a:outerShdw blurRad="254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0" y="6500810"/>
            <a:ext cx="4643438" cy="35719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 ДПО ИОЦ,  МИП «Рыбинск литературный»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6753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Ярославль </a:t>
            </a:r>
            <a:r>
              <a:rPr lang="ru-RU" sz="4800" b="1" dirty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родина провинциальной </a:t>
            </a:r>
            <a:r>
              <a:rPr lang="ru-RU" sz="48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журналистики</a:t>
            </a:r>
            <a:endParaRPr lang="ru-RU" sz="4800" b="1" dirty="0">
              <a:solidFill>
                <a:srgbClr val="B72A1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11560" y="476672"/>
            <a:ext cx="7575174" cy="10949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"Уединённый пошехонец"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791314"/>
            <a:ext cx="2088232" cy="364001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9804144"/>
              </p:ext>
            </p:extLst>
          </p:nvPr>
        </p:nvGraphicFramePr>
        <p:xfrm>
          <a:off x="4788024" y="1988840"/>
          <a:ext cx="29523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928670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"Ярославские ведомости"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160260"/>
            <a:ext cx="2579285" cy="3140948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64034498"/>
              </p:ext>
            </p:extLst>
          </p:nvPr>
        </p:nvGraphicFramePr>
        <p:xfrm>
          <a:off x="4788024" y="1988840"/>
          <a:ext cx="29523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69168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-11926" y="-588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11560" y="928670"/>
            <a:ext cx="7575174" cy="520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6180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Провинциальные журналы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21826"/>
              </p:ext>
            </p:extLst>
          </p:nvPr>
        </p:nvGraphicFramePr>
        <p:xfrm>
          <a:off x="1043608" y="1988842"/>
          <a:ext cx="6836742" cy="345638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18371"/>
                <a:gridCol w="3418371"/>
              </a:tblGrid>
              <a:tr h="577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Сходство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Отличие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6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916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928670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Домашнее задание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348880"/>
            <a:ext cx="7601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глоссарий журналиста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Проанализировать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"Повесть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Ерше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Ершовиче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(вопросы на выбор)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45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B72A13"/>
                </a:solidFill>
              </a:rPr>
              <a:t>Т</a:t>
            </a:r>
            <a:r>
              <a:rPr lang="ru-RU" sz="4000" b="1" dirty="0" smtClean="0">
                <a:solidFill>
                  <a:srgbClr val="B72A13"/>
                </a:solidFill>
              </a:rPr>
              <a:t>емы </a:t>
            </a:r>
            <a:r>
              <a:rPr lang="ru-RU" sz="4000" b="1" dirty="0">
                <a:solidFill>
                  <a:srgbClr val="B72A13"/>
                </a:solidFill>
              </a:rPr>
              <a:t>проектов или образовательных экскурсий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859216" cy="356125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журнал?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детские СМИ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546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-1594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928670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" y="743454"/>
            <a:ext cx="7128792" cy="53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61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/>
          <p:cNvPicPr>
            <a:picLocks noChangeAspect="1"/>
          </p:cNvPicPr>
          <p:nvPr/>
        </p:nvPicPr>
        <p:blipFill>
          <a:blip r:embed="rId3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500034" y="357166"/>
            <a:ext cx="7543824" cy="8445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Информационные ресурсы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428728" y="6500810"/>
            <a:ext cx="4643438" cy="35719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 ДПО ИОЦ,  МИП «Рыбинск литературный»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связной\Desktop\рассылка\лого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72198" y="4714884"/>
            <a:ext cx="2833340" cy="17649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201699"/>
            <a:ext cx="74322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://ru.wikipedia.org/wiki/%D0%96%D1%83%D1%80%D0%BD%D0%B0%D0%BB%D0%B8%D1%81%D1%82%D0%B8%D0%BA%D0%B0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https://clib.yar.ru/wp-content/uploads/2019/06/YAroslavskaya-zhurnalistika-Stranicy-istorii-1.pdf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https://cdt-psh.edu.yar.ru/iocpsh/proekt_literaturnaya_karta_poshehonskogo_kraya/zhurnal__quot_uedinenniy_poshehonets__42.html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https://clib.yar.ru/wp-content/uploads/2019/06/YAroslavskaya-zhurnalistika-Stranicy-istorii-1.pdf?ysclid=lllvz9qgyq175187979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https://yarwiki.ru/article/1089/yaroslavskie-gubernskie-vedomosti?ysclid=lllx4nezv3304881470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18673</TotalTime>
  <Words>93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Times New Roman</vt:lpstr>
      <vt:lpstr>Wingdings</vt:lpstr>
      <vt:lpstr>Arial</vt:lpstr>
      <vt:lpstr>Tahoma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Провинциальные журналы</vt:lpstr>
      <vt:lpstr>Презентация PowerPoint</vt:lpstr>
      <vt:lpstr>Темы проектов или образовательных экскурсий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945</cp:revision>
  <cp:lastPrinted>2018-08-14T10:30:50Z</cp:lastPrinted>
  <dcterms:created xsi:type="dcterms:W3CDTF">2016-08-02T11:16:51Z</dcterms:created>
  <dcterms:modified xsi:type="dcterms:W3CDTF">2023-10-10T19:08:14Z</dcterms:modified>
</cp:coreProperties>
</file>